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2" r:id="rId5"/>
    <p:sldId id="269" r:id="rId6"/>
    <p:sldId id="264" r:id="rId7"/>
    <p:sldId id="260" r:id="rId8"/>
    <p:sldId id="275" r:id="rId9"/>
    <p:sldId id="262" r:id="rId10"/>
    <p:sldId id="265" r:id="rId11"/>
    <p:sldId id="272" r:id="rId12"/>
    <p:sldId id="268" r:id="rId13"/>
    <p:sldId id="273" r:id="rId14"/>
    <p:sldId id="270" r:id="rId15"/>
    <p:sldId id="281" r:id="rId16"/>
    <p:sldId id="277" r:id="rId17"/>
    <p:sldId id="283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 BOOM" initials="HB" lastIdx="20" clrIdx="0">
    <p:extLst>
      <p:ext uri="{19B8F6BF-5375-455C-9EA6-DF929625EA0E}">
        <p15:presenceInfo xmlns:p15="http://schemas.microsoft.com/office/powerpoint/2012/main" userId="c954611f3d7626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65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31697-BE50-4074-8F02-95C5DEB61561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E04A7-4DEE-4040-9C3F-D2F2C6E9C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71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 我是面子工程队的</a:t>
            </a:r>
            <a:r>
              <a:rPr lang="en-US" altLang="zh-CN" dirty="0"/>
              <a:t>XXX  </a:t>
            </a:r>
            <a:r>
              <a:rPr lang="zh-CN" altLang="en-US" dirty="0"/>
              <a:t>今天由我来给大家介绍我们的网页项目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48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接下来便是选择我们的出行方式 目的城市 我们主要以驾车和公共交通来进行去区分 通过获得百度地图的数据来计算时间等 同时我们还列举出了很多热门的景点 便于用户直接点击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01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进入到我们的第三个页面 我们便可以按照自己的喜好开始决定自己的旅途了 首先确定好住址 然后确定好自己喜好的景点 图片文字地图的集合显示 让人一目了然 无论是景点信息还是周边信息 下册栏目将显示我们已有的选择 最后提交到我们的后台 完成我们的定制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29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最后我们要选择我们的出行节奏 这直接关系到最终路线的生成 不论你是想要打卡很多景点 不虚此行 还是想要沉浸在景色里 细细品味 都可以通过出行节奏来决定最后的方案 完成上述选项后 就可以开始定制自己的旅途了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868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我们的网页主要是以简洁便利的使用为主 让用户花费最少的力气 得到有效的旅行路线攻略 未来我们希望实现跨城市 跨省份 甚至跨国的路径推荐 其中还包括餐饮住宿的推荐 以及用户间的分享交流 让旅游变成一件容易的说走就走的事情 谢谢观看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33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我们的路线结果将会储存在我的行程中 便于您随时查看 当然意见注销功能也能安全的保护你的隐私 我们的路线展示呢 是以天为单位的 每一行代表一天 从左到右依次为景点顺序 我们也可单独选择本日行程等 减少网页的数据量 而且在生成路线的过程中 各景点游玩的时间也同时被考虑在内 因为不同景点的平均游玩时间不同 再加之有些时间灵活度很大的景点如南京路步行街等 我们考虑多种因素给出一天最好的景点个数以及建议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195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我们的网页主要是以简洁便利的使用为主 让用户花费最少的力气 得到有效的旅行路线攻略 未来我们希望实现跨城市 跨省份 甚至跨国的路径推荐 其中还包括餐饮住宿的推荐 以及用户间的分享交流 让旅游变成一件容易的说走就走的事情 谢谢观看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6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这次介绍主要分为四个板块 首先介绍我们的组员 然后时我们的创意介绍 接着就是项目介绍和具体的网页介绍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0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 </a:t>
            </a:r>
            <a:r>
              <a:rPr lang="zh-CN" altLang="en-US" dirty="0"/>
              <a:t>组员介绍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05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队长为</a:t>
            </a:r>
            <a:r>
              <a:rPr lang="en-US" altLang="zh-CN" dirty="0" err="1"/>
              <a:t>cpy</a:t>
            </a:r>
            <a:r>
              <a:rPr lang="en-US" altLang="zh-CN" dirty="0"/>
              <a:t> </a:t>
            </a:r>
            <a:r>
              <a:rPr lang="zh-CN" altLang="en-US" dirty="0"/>
              <a:t>队员为</a:t>
            </a:r>
            <a:r>
              <a:rPr lang="en-US" altLang="zh-CN" dirty="0" err="1"/>
              <a:t>hzr</a:t>
            </a:r>
            <a:r>
              <a:rPr lang="en-US" altLang="zh-CN" dirty="0"/>
              <a:t> </a:t>
            </a:r>
            <a:r>
              <a:rPr lang="en-US" altLang="zh-CN" dirty="0" err="1"/>
              <a:t>dcy</a:t>
            </a:r>
            <a:r>
              <a:rPr lang="en-US" altLang="zh-CN" dirty="0"/>
              <a:t> </a:t>
            </a:r>
            <a:r>
              <a:rPr lang="en-US" altLang="zh-CN" dirty="0" err="1"/>
              <a:t>ydx</a:t>
            </a:r>
            <a:r>
              <a:rPr lang="en-US" altLang="zh-CN" dirty="0"/>
              <a:t> </a:t>
            </a:r>
            <a:r>
              <a:rPr lang="en-US" altLang="zh-CN" dirty="0" err="1"/>
              <a:t>xsp</a:t>
            </a:r>
            <a:r>
              <a:rPr lang="en-US" altLang="zh-CN" dirty="0"/>
              <a:t> </a:t>
            </a:r>
            <a:r>
              <a:rPr lang="en-US" altLang="zh-CN" dirty="0" err="1"/>
              <a:t>fch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43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我们的网站可以帮用户解决怎么玩这个核心的问题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928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我们网站主要特点有一切从简 只需要用户提供少量的信息 去生成用户的专属路线 我们还有合理推荐的功能 当旅行时间和目的景点不匹配时 我们会合理地增删相应地点 而且我们的服务时人性化的 我们的起点终点都是根据用户的住址来决定的 还有通过百度地图的展示 用户能够更清晰的了解周边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44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这是我们网站的首页 背景是一个动态视频 主要就是一个登录和介绍功能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登录完成后进入我们的第二个界面 下拉一下开始定制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1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首先通过日历的方式显示时间 用户只需要点击开始和结束的时间 我们便能自动计算传入后端 日历的使用 直观大方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E04A7-4DEE-4040-9C3F-D2F2C6E9C3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6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2527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13970" y="237490"/>
            <a:ext cx="3859530" cy="1788160"/>
          </a:xfrm>
          <a:custGeom>
            <a:avLst/>
            <a:gdLst>
              <a:gd name="connsiteX0" fmla="*/ 0 w 6078"/>
              <a:gd name="connsiteY0" fmla="*/ 0 h 2816"/>
              <a:gd name="connsiteX1" fmla="*/ 6078 w 6078"/>
              <a:gd name="connsiteY1" fmla="*/ 0 h 2816"/>
              <a:gd name="connsiteX2" fmla="*/ 3195 w 6078"/>
              <a:gd name="connsiteY2" fmla="*/ 2794 h 2816"/>
              <a:gd name="connsiteX3" fmla="*/ 0 w 6078"/>
              <a:gd name="connsiteY3" fmla="*/ 2816 h 2816"/>
              <a:gd name="connsiteX4" fmla="*/ 0 w 6078"/>
              <a:gd name="connsiteY4" fmla="*/ 0 h 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8" h="2816">
                <a:moveTo>
                  <a:pt x="0" y="0"/>
                </a:moveTo>
                <a:lnTo>
                  <a:pt x="6078" y="0"/>
                </a:lnTo>
                <a:lnTo>
                  <a:pt x="3195" y="2794"/>
                </a:lnTo>
                <a:lnTo>
                  <a:pt x="0" y="281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185035" y="245110"/>
            <a:ext cx="3889375" cy="39173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67665" y="3098165"/>
            <a:ext cx="2087245" cy="212788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33140" y="4277995"/>
            <a:ext cx="8315960" cy="93596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800" b="1" dirty="0">
                <a:solidFill>
                  <a:srgbClr val="6565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图片管理系统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 flipH="1">
            <a:off x="3651248" y="5245735"/>
            <a:ext cx="7227283" cy="276999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zh-CN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                                                       ——J2EE</a:t>
            </a:r>
            <a:r>
              <a:rPr lang="zh-CN" altLang="en-US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期末大项目展示</a:t>
            </a:r>
            <a:endParaRPr lang="en-US" altLang="ko-KR" sz="1800" b="0" dirty="0">
              <a:solidFill>
                <a:srgbClr val="656565"/>
              </a:solidFill>
              <a:effectLst/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solidFill>
            <a:srgbClr val="40404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网页介绍</a:t>
            </a:r>
            <a:endParaRPr lang="en-US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78795" y="2734873"/>
            <a:ext cx="4059765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3A3A3A"/>
                </a:solidFill>
                <a:latin typeface="黑体" panose="02010600030101010101" charset="-122"/>
                <a:ea typeface="黑体" panose="02010600030101010101" charset="-122"/>
              </a:rPr>
              <a:t>页面简洁 直接切入主题</a:t>
            </a:r>
            <a:endParaRPr lang="en-US" altLang="zh-CN" sz="1600" dirty="0">
              <a:solidFill>
                <a:srgbClr val="3A3A3A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3A3A3A"/>
                </a:solidFill>
                <a:latin typeface="黑体" panose="02010600030101010101" charset="-122"/>
                <a:ea typeface="黑体" panose="02010600030101010101" charset="-122"/>
              </a:rPr>
              <a:t>内置图片 丰富用户体验</a:t>
            </a:r>
            <a:endParaRPr lang="en-US" altLang="zh-CN" sz="1600" dirty="0">
              <a:solidFill>
                <a:srgbClr val="3A3A3A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54995" y="2192862"/>
            <a:ext cx="3626848" cy="523220"/>
          </a:xfrm>
          <a:prstGeom prst="rect">
            <a:avLst/>
          </a:prstGeom>
          <a:solidFill>
            <a:srgbClr val="3A3A3A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登陆完成</a:t>
            </a:r>
            <a:r>
              <a:rPr lang="en-US" altLang="zh-CN" sz="2800" kern="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·</a:t>
            </a:r>
            <a:r>
              <a:rPr lang="zh-CN" altLang="en-US" sz="2800" kern="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进入页面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6AD77C-5468-43D1-99FB-3A9E08D53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" y="1919529"/>
            <a:ext cx="6288984" cy="3124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6DEDE76-2142-4113-9920-D29E854B9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2" y="2097660"/>
            <a:ext cx="4627318" cy="397289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网页介绍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0" y="1325880"/>
            <a:ext cx="2895600" cy="8307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4267200" y="5486400"/>
            <a:ext cx="3139440" cy="86868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4311872" y="5600340"/>
            <a:ext cx="281233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用户仓库</a:t>
            </a:r>
            <a:endParaRPr lang="en-US" altLang="zh-CN" sz="2400" dirty="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090930" y="5943600"/>
            <a:ext cx="6559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storage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213834" y="2835390"/>
            <a:ext cx="5004728" cy="135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300" dirty="0">
                <a:solidFill>
                  <a:srgbClr val="3A3A3A"/>
                </a:solidFill>
                <a:latin typeface="黑体" panose="02010600030101010101" charset="-122"/>
                <a:ea typeface="黑体" panose="02010600030101010101" charset="-122"/>
              </a:rPr>
              <a:t>简约的文件夹风格</a:t>
            </a:r>
            <a:endParaRPr lang="en-US" altLang="zh-CN" sz="1300" dirty="0">
              <a:solidFill>
                <a:srgbClr val="3A3A3A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300" dirty="0">
                <a:solidFill>
                  <a:srgbClr val="3A3A3A"/>
                </a:solidFill>
                <a:latin typeface="黑体" panose="02010600030101010101" charset="-122"/>
                <a:ea typeface="黑体" panose="02010600030101010101" charset="-122"/>
              </a:rPr>
              <a:t>新建删除 一键完成</a:t>
            </a:r>
            <a:endParaRPr lang="en-US" altLang="zh-CN" sz="1300" dirty="0">
              <a:solidFill>
                <a:srgbClr val="3A3A3A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300" dirty="0">
                <a:solidFill>
                  <a:srgbClr val="3A3A3A"/>
                </a:solidFill>
                <a:latin typeface="黑体" panose="02010600030101010101" charset="-122"/>
                <a:ea typeface="黑体" panose="02010600030101010101" charset="-122"/>
              </a:rPr>
              <a:t>文件夹名称重命名</a:t>
            </a:r>
            <a:endParaRPr lang="en-US" altLang="zh-CN" sz="1300" dirty="0">
              <a:solidFill>
                <a:srgbClr val="3A3A3A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300" dirty="0">
              <a:solidFill>
                <a:srgbClr val="3A3A3A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300" dirty="0">
              <a:solidFill>
                <a:srgbClr val="3A3A3A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305274" y="2206882"/>
            <a:ext cx="580145" cy="580145"/>
            <a:chOff x="6406936" y="2433233"/>
            <a:chExt cx="794145" cy="794145"/>
          </a:xfrm>
        </p:grpSpPr>
        <p:sp>
          <p:nvSpPr>
            <p:cNvPr id="97" name="Oval 9"/>
            <p:cNvSpPr>
              <a:spLocks noChangeArrowheads="1"/>
            </p:cNvSpPr>
            <p:nvPr/>
          </p:nvSpPr>
          <p:spPr bwMode="auto">
            <a:xfrm>
              <a:off x="6406936" y="2433233"/>
              <a:ext cx="794145" cy="794145"/>
            </a:xfrm>
            <a:prstGeom prst="ellipse">
              <a:avLst/>
            </a:prstGeom>
            <a:solidFill>
              <a:srgbClr val="3A3A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Oval 92"/>
            <p:cNvSpPr>
              <a:spLocks noChangeArrowheads="1"/>
            </p:cNvSpPr>
            <p:nvPr/>
          </p:nvSpPr>
          <p:spPr bwMode="auto">
            <a:xfrm>
              <a:off x="6406936" y="2433233"/>
              <a:ext cx="794145" cy="794145"/>
            </a:xfrm>
            <a:prstGeom prst="ellipse">
              <a:avLst/>
            </a:prstGeom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" name="Freeform 162"/>
            <p:cNvSpPr>
              <a:spLocks noEditPoints="1"/>
            </p:cNvSpPr>
            <p:nvPr/>
          </p:nvSpPr>
          <p:spPr bwMode="auto">
            <a:xfrm>
              <a:off x="6585898" y="2614991"/>
              <a:ext cx="436220" cy="430628"/>
            </a:xfrm>
            <a:custGeom>
              <a:avLst/>
              <a:gdLst>
                <a:gd name="T0" fmla="*/ 132 w 132"/>
                <a:gd name="T1" fmla="*/ 39 h 130"/>
                <a:gd name="T2" fmla="*/ 132 w 132"/>
                <a:gd name="T3" fmla="*/ 96 h 130"/>
                <a:gd name="T4" fmla="*/ 105 w 132"/>
                <a:gd name="T5" fmla="*/ 61 h 130"/>
                <a:gd name="T6" fmla="*/ 98 w 132"/>
                <a:gd name="T7" fmla="*/ 58 h 130"/>
                <a:gd name="T8" fmla="*/ 44 w 132"/>
                <a:gd name="T9" fmla="*/ 58 h 130"/>
                <a:gd name="T10" fmla="*/ 44 w 132"/>
                <a:gd name="T11" fmla="*/ 55 h 130"/>
                <a:gd name="T12" fmla="*/ 59 w 132"/>
                <a:gd name="T13" fmla="*/ 36 h 130"/>
                <a:gd name="T14" fmla="*/ 130 w 132"/>
                <a:gd name="T15" fmla="*/ 36 h 130"/>
                <a:gd name="T16" fmla="*/ 132 w 132"/>
                <a:gd name="T17" fmla="*/ 39 h 130"/>
                <a:gd name="T18" fmla="*/ 130 w 132"/>
                <a:gd name="T19" fmla="*/ 101 h 130"/>
                <a:gd name="T20" fmla="*/ 131 w 132"/>
                <a:gd name="T21" fmla="*/ 103 h 130"/>
                <a:gd name="T22" fmla="*/ 110 w 132"/>
                <a:gd name="T23" fmla="*/ 128 h 130"/>
                <a:gd name="T24" fmla="*/ 106 w 132"/>
                <a:gd name="T25" fmla="*/ 130 h 130"/>
                <a:gd name="T26" fmla="*/ 16 w 132"/>
                <a:gd name="T27" fmla="*/ 130 h 130"/>
                <a:gd name="T28" fmla="*/ 15 w 132"/>
                <a:gd name="T29" fmla="*/ 128 h 130"/>
                <a:gd name="T30" fmla="*/ 42 w 132"/>
                <a:gd name="T31" fmla="*/ 103 h 130"/>
                <a:gd name="T32" fmla="*/ 46 w 132"/>
                <a:gd name="T33" fmla="*/ 101 h 130"/>
                <a:gd name="T34" fmla="*/ 42 w 132"/>
                <a:gd name="T35" fmla="*/ 99 h 130"/>
                <a:gd name="T36" fmla="*/ 7 w 132"/>
                <a:gd name="T37" fmla="*/ 63 h 130"/>
                <a:gd name="T38" fmla="*/ 8 w 132"/>
                <a:gd name="T39" fmla="*/ 61 h 130"/>
                <a:gd name="T40" fmla="*/ 98 w 132"/>
                <a:gd name="T41" fmla="*/ 61 h 130"/>
                <a:gd name="T42" fmla="*/ 102 w 132"/>
                <a:gd name="T43" fmla="*/ 63 h 130"/>
                <a:gd name="T44" fmla="*/ 131 w 132"/>
                <a:gd name="T45" fmla="*/ 99 h 130"/>
                <a:gd name="T46" fmla="*/ 130 w 132"/>
                <a:gd name="T47" fmla="*/ 101 h 130"/>
                <a:gd name="T48" fmla="*/ 126 w 132"/>
                <a:gd name="T49" fmla="*/ 98 h 130"/>
                <a:gd name="T50" fmla="*/ 101 w 132"/>
                <a:gd name="T51" fmla="*/ 65 h 130"/>
                <a:gd name="T52" fmla="*/ 97 w 132"/>
                <a:gd name="T53" fmla="*/ 63 h 130"/>
                <a:gd name="T54" fmla="*/ 13 w 132"/>
                <a:gd name="T55" fmla="*/ 63 h 130"/>
                <a:gd name="T56" fmla="*/ 13 w 132"/>
                <a:gd name="T57" fmla="*/ 65 h 130"/>
                <a:gd name="T58" fmla="*/ 45 w 132"/>
                <a:gd name="T59" fmla="*/ 98 h 130"/>
                <a:gd name="T60" fmla="*/ 48 w 132"/>
                <a:gd name="T61" fmla="*/ 100 h 130"/>
                <a:gd name="T62" fmla="*/ 126 w 132"/>
                <a:gd name="T63" fmla="*/ 100 h 130"/>
                <a:gd name="T64" fmla="*/ 126 w 132"/>
                <a:gd name="T65" fmla="*/ 98 h 130"/>
                <a:gd name="T66" fmla="*/ 9 w 132"/>
                <a:gd name="T67" fmla="*/ 49 h 130"/>
                <a:gd name="T68" fmla="*/ 0 w 132"/>
                <a:gd name="T69" fmla="*/ 29 h 130"/>
                <a:gd name="T70" fmla="*/ 9 w 132"/>
                <a:gd name="T71" fmla="*/ 9 h 130"/>
                <a:gd name="T72" fmla="*/ 29 w 132"/>
                <a:gd name="T73" fmla="*/ 0 h 130"/>
                <a:gd name="T74" fmla="*/ 49 w 132"/>
                <a:gd name="T75" fmla="*/ 9 h 130"/>
                <a:gd name="T76" fmla="*/ 57 w 132"/>
                <a:gd name="T77" fmla="*/ 29 h 130"/>
                <a:gd name="T78" fmla="*/ 49 w 132"/>
                <a:gd name="T79" fmla="*/ 49 h 130"/>
                <a:gd name="T80" fmla="*/ 29 w 132"/>
                <a:gd name="T81" fmla="*/ 57 h 130"/>
                <a:gd name="T82" fmla="*/ 9 w 132"/>
                <a:gd name="T83" fmla="*/ 49 h 130"/>
                <a:gd name="T84" fmla="*/ 32 w 132"/>
                <a:gd name="T85" fmla="*/ 34 h 130"/>
                <a:gd name="T86" fmla="*/ 28 w 132"/>
                <a:gd name="T87" fmla="*/ 37 h 130"/>
                <a:gd name="T88" fmla="*/ 20 w 132"/>
                <a:gd name="T89" fmla="*/ 35 h 130"/>
                <a:gd name="T90" fmla="*/ 19 w 132"/>
                <a:gd name="T91" fmla="*/ 40 h 130"/>
                <a:gd name="T92" fmla="*/ 26 w 132"/>
                <a:gd name="T93" fmla="*/ 42 h 130"/>
                <a:gd name="T94" fmla="*/ 26 w 132"/>
                <a:gd name="T95" fmla="*/ 46 h 130"/>
                <a:gd name="T96" fmla="*/ 31 w 132"/>
                <a:gd name="T97" fmla="*/ 46 h 130"/>
                <a:gd name="T98" fmla="*/ 31 w 132"/>
                <a:gd name="T99" fmla="*/ 42 h 130"/>
                <a:gd name="T100" fmla="*/ 39 w 132"/>
                <a:gd name="T101" fmla="*/ 34 h 130"/>
                <a:gd name="T102" fmla="*/ 31 w 132"/>
                <a:gd name="T103" fmla="*/ 25 h 130"/>
                <a:gd name="T104" fmla="*/ 26 w 132"/>
                <a:gd name="T105" fmla="*/ 21 h 130"/>
                <a:gd name="T106" fmla="*/ 30 w 132"/>
                <a:gd name="T107" fmla="*/ 19 h 130"/>
                <a:gd name="T108" fmla="*/ 36 w 132"/>
                <a:gd name="T109" fmla="*/ 20 h 130"/>
                <a:gd name="T110" fmla="*/ 38 w 132"/>
                <a:gd name="T111" fmla="*/ 15 h 130"/>
                <a:gd name="T112" fmla="*/ 31 w 132"/>
                <a:gd name="T113" fmla="*/ 14 h 130"/>
                <a:gd name="T114" fmla="*/ 31 w 132"/>
                <a:gd name="T115" fmla="*/ 10 h 130"/>
                <a:gd name="T116" fmla="*/ 27 w 132"/>
                <a:gd name="T117" fmla="*/ 10 h 130"/>
                <a:gd name="T118" fmla="*/ 27 w 132"/>
                <a:gd name="T119" fmla="*/ 14 h 130"/>
                <a:gd name="T120" fmla="*/ 19 w 132"/>
                <a:gd name="T121" fmla="*/ 22 h 130"/>
                <a:gd name="T122" fmla="*/ 27 w 132"/>
                <a:gd name="T123" fmla="*/ 30 h 130"/>
                <a:gd name="T124" fmla="*/ 32 w 132"/>
                <a:gd name="T125" fmla="*/ 3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30">
                  <a:moveTo>
                    <a:pt x="132" y="39"/>
                  </a:moveTo>
                  <a:cubicBezTo>
                    <a:pt x="132" y="96"/>
                    <a:pt x="132" y="96"/>
                    <a:pt x="132" y="96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3" y="59"/>
                    <a:pt x="101" y="58"/>
                    <a:pt x="98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1"/>
                    <a:pt x="57" y="44"/>
                    <a:pt x="59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1" y="36"/>
                    <a:pt x="132" y="37"/>
                    <a:pt x="132" y="39"/>
                  </a:cubicBezTo>
                  <a:close/>
                  <a:moveTo>
                    <a:pt x="130" y="101"/>
                  </a:moveTo>
                  <a:cubicBezTo>
                    <a:pt x="131" y="101"/>
                    <a:pt x="132" y="102"/>
                    <a:pt x="131" y="103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09" y="129"/>
                    <a:pt x="108" y="130"/>
                    <a:pt x="106" y="13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4" y="130"/>
                    <a:pt x="14" y="129"/>
                    <a:pt x="15" y="128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3" y="102"/>
                    <a:pt x="45" y="101"/>
                    <a:pt x="46" y="101"/>
                  </a:cubicBezTo>
                  <a:cubicBezTo>
                    <a:pt x="45" y="101"/>
                    <a:pt x="43" y="100"/>
                    <a:pt x="42" y="9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2"/>
                    <a:pt x="6" y="61"/>
                    <a:pt x="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0" y="61"/>
                    <a:pt x="101" y="62"/>
                    <a:pt x="102" y="63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2" y="100"/>
                    <a:pt x="131" y="101"/>
                    <a:pt x="130" y="101"/>
                  </a:cubicBezTo>
                  <a:close/>
                  <a:moveTo>
                    <a:pt x="126" y="98"/>
                  </a:moveTo>
                  <a:cubicBezTo>
                    <a:pt x="101" y="65"/>
                    <a:pt x="101" y="65"/>
                    <a:pt x="101" y="65"/>
                  </a:cubicBezTo>
                  <a:cubicBezTo>
                    <a:pt x="100" y="64"/>
                    <a:pt x="98" y="63"/>
                    <a:pt x="97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3"/>
                    <a:pt x="12" y="64"/>
                    <a:pt x="13" y="6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9"/>
                    <a:pt x="47" y="100"/>
                    <a:pt x="48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7" y="100"/>
                    <a:pt x="127" y="99"/>
                    <a:pt x="126" y="98"/>
                  </a:cubicBezTo>
                  <a:close/>
                  <a:moveTo>
                    <a:pt x="9" y="49"/>
                  </a:moveTo>
                  <a:cubicBezTo>
                    <a:pt x="3" y="44"/>
                    <a:pt x="0" y="37"/>
                    <a:pt x="0" y="29"/>
                  </a:cubicBezTo>
                  <a:cubicBezTo>
                    <a:pt x="0" y="21"/>
                    <a:pt x="3" y="14"/>
                    <a:pt x="9" y="9"/>
                  </a:cubicBezTo>
                  <a:cubicBezTo>
                    <a:pt x="14" y="4"/>
                    <a:pt x="21" y="0"/>
                    <a:pt x="29" y="0"/>
                  </a:cubicBezTo>
                  <a:cubicBezTo>
                    <a:pt x="36" y="0"/>
                    <a:pt x="43" y="4"/>
                    <a:pt x="49" y="9"/>
                  </a:cubicBezTo>
                  <a:cubicBezTo>
                    <a:pt x="54" y="14"/>
                    <a:pt x="57" y="21"/>
                    <a:pt x="57" y="29"/>
                  </a:cubicBezTo>
                  <a:cubicBezTo>
                    <a:pt x="57" y="37"/>
                    <a:pt x="54" y="44"/>
                    <a:pt x="49" y="49"/>
                  </a:cubicBezTo>
                  <a:cubicBezTo>
                    <a:pt x="43" y="54"/>
                    <a:pt x="36" y="57"/>
                    <a:pt x="29" y="57"/>
                  </a:cubicBezTo>
                  <a:cubicBezTo>
                    <a:pt x="21" y="57"/>
                    <a:pt x="14" y="54"/>
                    <a:pt x="9" y="49"/>
                  </a:cubicBezTo>
                  <a:close/>
                  <a:moveTo>
                    <a:pt x="32" y="34"/>
                  </a:moveTo>
                  <a:cubicBezTo>
                    <a:pt x="32" y="36"/>
                    <a:pt x="30" y="37"/>
                    <a:pt x="28" y="37"/>
                  </a:cubicBezTo>
                  <a:cubicBezTo>
                    <a:pt x="25" y="37"/>
                    <a:pt x="22" y="36"/>
                    <a:pt x="20" y="35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1" y="41"/>
                    <a:pt x="23" y="42"/>
                    <a:pt x="26" y="4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6" y="41"/>
                    <a:pt x="39" y="37"/>
                    <a:pt x="39" y="34"/>
                  </a:cubicBezTo>
                  <a:cubicBezTo>
                    <a:pt x="39" y="29"/>
                    <a:pt x="37" y="27"/>
                    <a:pt x="31" y="25"/>
                  </a:cubicBezTo>
                  <a:cubicBezTo>
                    <a:pt x="28" y="24"/>
                    <a:pt x="26" y="23"/>
                    <a:pt x="26" y="21"/>
                  </a:cubicBezTo>
                  <a:cubicBezTo>
                    <a:pt x="26" y="20"/>
                    <a:pt x="27" y="19"/>
                    <a:pt x="30" y="19"/>
                  </a:cubicBezTo>
                  <a:cubicBezTo>
                    <a:pt x="33" y="19"/>
                    <a:pt x="35" y="20"/>
                    <a:pt x="36" y="2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6" y="15"/>
                    <a:pt x="34" y="14"/>
                    <a:pt x="31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2" y="15"/>
                    <a:pt x="19" y="18"/>
                    <a:pt x="19" y="22"/>
                  </a:cubicBezTo>
                  <a:cubicBezTo>
                    <a:pt x="19" y="26"/>
                    <a:pt x="22" y="29"/>
                    <a:pt x="27" y="30"/>
                  </a:cubicBezTo>
                  <a:cubicBezTo>
                    <a:pt x="31" y="31"/>
                    <a:pt x="32" y="32"/>
                    <a:pt x="3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145866" y="2206882"/>
            <a:ext cx="580145" cy="580145"/>
            <a:chOff x="7352080" y="2433233"/>
            <a:chExt cx="794145" cy="794145"/>
          </a:xfrm>
        </p:grpSpPr>
        <p:sp>
          <p:nvSpPr>
            <p:cNvPr id="101" name="Oval 29"/>
            <p:cNvSpPr>
              <a:spLocks noChangeArrowheads="1"/>
            </p:cNvSpPr>
            <p:nvPr/>
          </p:nvSpPr>
          <p:spPr bwMode="auto">
            <a:xfrm>
              <a:off x="7352080" y="2433233"/>
              <a:ext cx="794145" cy="79414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2" name="Oval 131"/>
            <p:cNvSpPr>
              <a:spLocks noChangeArrowheads="1"/>
            </p:cNvSpPr>
            <p:nvPr/>
          </p:nvSpPr>
          <p:spPr bwMode="auto">
            <a:xfrm>
              <a:off x="7352080" y="2433233"/>
              <a:ext cx="794145" cy="794145"/>
            </a:xfrm>
            <a:prstGeom prst="ellipse">
              <a:avLst/>
            </a:prstGeom>
            <a:solidFill>
              <a:srgbClr val="6565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3" name="Freeform 201"/>
            <p:cNvSpPr>
              <a:spLocks noEditPoints="1"/>
            </p:cNvSpPr>
            <p:nvPr/>
          </p:nvSpPr>
          <p:spPr bwMode="auto">
            <a:xfrm>
              <a:off x="7533838" y="2602408"/>
              <a:ext cx="430628" cy="492146"/>
            </a:xfrm>
            <a:custGeom>
              <a:avLst/>
              <a:gdLst>
                <a:gd name="T0" fmla="*/ 65 w 130"/>
                <a:gd name="T1" fmla="*/ 86 h 149"/>
                <a:gd name="T2" fmla="*/ 46 w 130"/>
                <a:gd name="T3" fmla="*/ 64 h 149"/>
                <a:gd name="T4" fmla="*/ 63 w 130"/>
                <a:gd name="T5" fmla="*/ 48 h 149"/>
                <a:gd name="T6" fmla="*/ 69 w 130"/>
                <a:gd name="T7" fmla="*/ 70 h 149"/>
                <a:gd name="T8" fmla="*/ 54 w 130"/>
                <a:gd name="T9" fmla="*/ 77 h 149"/>
                <a:gd name="T10" fmla="*/ 46 w 130"/>
                <a:gd name="T11" fmla="*/ 64 h 149"/>
                <a:gd name="T12" fmla="*/ 77 w 130"/>
                <a:gd name="T13" fmla="*/ 69 h 149"/>
                <a:gd name="T14" fmla="*/ 67 w 130"/>
                <a:gd name="T15" fmla="*/ 53 h 149"/>
                <a:gd name="T16" fmla="*/ 68 w 130"/>
                <a:gd name="T17" fmla="*/ 47 h 149"/>
                <a:gd name="T18" fmla="*/ 85 w 130"/>
                <a:gd name="T19" fmla="*/ 64 h 149"/>
                <a:gd name="T20" fmla="*/ 89 w 130"/>
                <a:gd name="T21" fmla="*/ 28 h 149"/>
                <a:gd name="T22" fmla="*/ 76 w 130"/>
                <a:gd name="T23" fmla="*/ 28 h 149"/>
                <a:gd name="T24" fmla="*/ 59 w 130"/>
                <a:gd name="T25" fmla="*/ 9 h 149"/>
                <a:gd name="T26" fmla="*/ 55 w 130"/>
                <a:gd name="T27" fmla="*/ 11 h 149"/>
                <a:gd name="T28" fmla="*/ 38 w 130"/>
                <a:gd name="T29" fmla="*/ 28 h 149"/>
                <a:gd name="T30" fmla="*/ 26 w 130"/>
                <a:gd name="T31" fmla="*/ 28 h 149"/>
                <a:gd name="T32" fmla="*/ 26 w 130"/>
                <a:gd name="T33" fmla="*/ 99 h 149"/>
                <a:gd name="T34" fmla="*/ 104 w 130"/>
                <a:gd name="T35" fmla="*/ 99 h 149"/>
                <a:gd name="T36" fmla="*/ 127 w 130"/>
                <a:gd name="T37" fmla="*/ 96 h 149"/>
                <a:gd name="T38" fmla="*/ 110 w 130"/>
                <a:gd name="T39" fmla="*/ 93 h 149"/>
                <a:gd name="T40" fmla="*/ 113 w 130"/>
                <a:gd name="T41" fmla="*/ 90 h 149"/>
                <a:gd name="T42" fmla="*/ 118 w 130"/>
                <a:gd name="T43" fmla="*/ 85 h 149"/>
                <a:gd name="T44" fmla="*/ 121 w 130"/>
                <a:gd name="T45" fmla="*/ 45 h 149"/>
                <a:gd name="T46" fmla="*/ 117 w 130"/>
                <a:gd name="T47" fmla="*/ 42 h 149"/>
                <a:gd name="T48" fmla="*/ 113 w 130"/>
                <a:gd name="T49" fmla="*/ 37 h 149"/>
                <a:gd name="T50" fmla="*/ 20 w 130"/>
                <a:gd name="T51" fmla="*/ 34 h 149"/>
                <a:gd name="T52" fmla="*/ 13 w 130"/>
                <a:gd name="T53" fmla="*/ 42 h 149"/>
                <a:gd name="T54" fmla="*/ 10 w 130"/>
                <a:gd name="T55" fmla="*/ 43 h 149"/>
                <a:gd name="T56" fmla="*/ 10 w 130"/>
                <a:gd name="T57" fmla="*/ 85 h 149"/>
                <a:gd name="T58" fmla="*/ 16 w 130"/>
                <a:gd name="T59" fmla="*/ 86 h 149"/>
                <a:gd name="T60" fmla="*/ 20 w 130"/>
                <a:gd name="T61" fmla="*/ 93 h 149"/>
                <a:gd name="T62" fmla="*/ 4 w 130"/>
                <a:gd name="T63" fmla="*/ 96 h 149"/>
                <a:gd name="T64" fmla="*/ 38 w 130"/>
                <a:gd name="T65" fmla="*/ 31 h 149"/>
                <a:gd name="T66" fmla="*/ 59 w 130"/>
                <a:gd name="T67" fmla="*/ 31 h 149"/>
                <a:gd name="T68" fmla="*/ 89 w 130"/>
                <a:gd name="T69" fmla="*/ 31 h 149"/>
                <a:gd name="T70" fmla="*/ 103 w 130"/>
                <a:gd name="T71" fmla="*/ 60 h 149"/>
                <a:gd name="T72" fmla="*/ 20 w 130"/>
                <a:gd name="T73" fmla="*/ 90 h 149"/>
                <a:gd name="T74" fmla="*/ 13 w 130"/>
                <a:gd name="T75" fmla="*/ 82 h 149"/>
                <a:gd name="T76" fmla="*/ 13 w 130"/>
                <a:gd name="T77" fmla="*/ 45 h 149"/>
                <a:gd name="T78" fmla="*/ 110 w 130"/>
                <a:gd name="T79" fmla="*/ 37 h 149"/>
                <a:gd name="T80" fmla="*/ 112 w 130"/>
                <a:gd name="T81" fmla="*/ 43 h 149"/>
                <a:gd name="T82" fmla="*/ 118 w 130"/>
                <a:gd name="T83" fmla="*/ 45 h 149"/>
                <a:gd name="T84" fmla="*/ 110 w 130"/>
                <a:gd name="T85" fmla="*/ 90 h 149"/>
                <a:gd name="T86" fmla="*/ 104 w 130"/>
                <a:gd name="T87" fmla="*/ 9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0" h="149">
                  <a:moveTo>
                    <a:pt x="65" y="41"/>
                  </a:moveTo>
                  <a:cubicBezTo>
                    <a:pt x="53" y="41"/>
                    <a:pt x="43" y="51"/>
                    <a:pt x="43" y="64"/>
                  </a:cubicBezTo>
                  <a:cubicBezTo>
                    <a:pt x="43" y="76"/>
                    <a:pt x="53" y="86"/>
                    <a:pt x="65" y="86"/>
                  </a:cubicBezTo>
                  <a:cubicBezTo>
                    <a:pt x="78" y="86"/>
                    <a:pt x="88" y="76"/>
                    <a:pt x="88" y="64"/>
                  </a:cubicBezTo>
                  <a:cubicBezTo>
                    <a:pt x="88" y="51"/>
                    <a:pt x="78" y="41"/>
                    <a:pt x="65" y="41"/>
                  </a:cubicBezTo>
                  <a:close/>
                  <a:moveTo>
                    <a:pt x="46" y="64"/>
                  </a:moveTo>
                  <a:cubicBezTo>
                    <a:pt x="46" y="54"/>
                    <a:pt x="53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58" y="49"/>
                    <a:pt x="55" y="52"/>
                    <a:pt x="55" y="57"/>
                  </a:cubicBezTo>
                  <a:cubicBezTo>
                    <a:pt x="55" y="62"/>
                    <a:pt x="58" y="64"/>
                    <a:pt x="64" y="66"/>
                  </a:cubicBezTo>
                  <a:cubicBezTo>
                    <a:pt x="67" y="67"/>
                    <a:pt x="69" y="68"/>
                    <a:pt x="69" y="70"/>
                  </a:cubicBezTo>
                  <a:cubicBezTo>
                    <a:pt x="69" y="72"/>
                    <a:pt x="67" y="73"/>
                    <a:pt x="64" y="73"/>
                  </a:cubicBezTo>
                  <a:cubicBezTo>
                    <a:pt x="61" y="73"/>
                    <a:pt x="58" y="72"/>
                    <a:pt x="56" y="71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6" y="78"/>
                    <a:pt x="59" y="79"/>
                    <a:pt x="63" y="79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53" y="82"/>
                    <a:pt x="46" y="73"/>
                    <a:pt x="46" y="64"/>
                  </a:cubicBezTo>
                  <a:close/>
                  <a:moveTo>
                    <a:pt x="68" y="83"/>
                  </a:moveTo>
                  <a:cubicBezTo>
                    <a:pt x="68" y="79"/>
                    <a:pt x="68" y="79"/>
                    <a:pt x="68" y="79"/>
                  </a:cubicBezTo>
                  <a:cubicBezTo>
                    <a:pt x="74" y="78"/>
                    <a:pt x="77" y="74"/>
                    <a:pt x="77" y="69"/>
                  </a:cubicBezTo>
                  <a:cubicBezTo>
                    <a:pt x="77" y="65"/>
                    <a:pt x="74" y="62"/>
                    <a:pt x="68" y="60"/>
                  </a:cubicBezTo>
                  <a:cubicBezTo>
                    <a:pt x="64" y="59"/>
                    <a:pt x="62" y="57"/>
                    <a:pt x="62" y="56"/>
                  </a:cubicBezTo>
                  <a:cubicBezTo>
                    <a:pt x="62" y="54"/>
                    <a:pt x="63" y="53"/>
                    <a:pt x="67" y="53"/>
                  </a:cubicBezTo>
                  <a:cubicBezTo>
                    <a:pt x="70" y="53"/>
                    <a:pt x="73" y="54"/>
                    <a:pt x="74" y="55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4" y="48"/>
                    <a:pt x="71" y="47"/>
                    <a:pt x="68" y="47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78" y="46"/>
                    <a:pt x="85" y="54"/>
                    <a:pt x="85" y="64"/>
                  </a:cubicBezTo>
                  <a:cubicBezTo>
                    <a:pt x="85" y="74"/>
                    <a:pt x="77" y="82"/>
                    <a:pt x="68" y="83"/>
                  </a:cubicBezTo>
                  <a:close/>
                  <a:moveTo>
                    <a:pt x="130" y="28"/>
                  </a:moveTo>
                  <a:cubicBezTo>
                    <a:pt x="89" y="28"/>
                    <a:pt x="89" y="28"/>
                    <a:pt x="89" y="28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3"/>
                    <a:pt x="77" y="5"/>
                    <a:pt x="77" y="11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2"/>
                    <a:pt x="60" y="0"/>
                    <a:pt x="59" y="9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3"/>
                    <a:pt x="43" y="2"/>
                    <a:pt x="43" y="1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9"/>
                    <a:pt x="27" y="10"/>
                    <a:pt x="26" y="1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43" y="149"/>
                    <a:pt x="90" y="141"/>
                    <a:pt x="104" y="106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130" y="99"/>
                    <a:pt x="130" y="99"/>
                    <a:pt x="130" y="99"/>
                  </a:cubicBezTo>
                  <a:lnTo>
                    <a:pt x="130" y="28"/>
                  </a:lnTo>
                  <a:close/>
                  <a:moveTo>
                    <a:pt x="127" y="96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11" y="93"/>
                    <a:pt x="111" y="93"/>
                    <a:pt x="112" y="92"/>
                  </a:cubicBezTo>
                  <a:cubicBezTo>
                    <a:pt x="112" y="91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7"/>
                    <a:pt x="115" y="85"/>
                    <a:pt x="117" y="85"/>
                  </a:cubicBezTo>
                  <a:cubicBezTo>
                    <a:pt x="117" y="85"/>
                    <a:pt x="117" y="85"/>
                    <a:pt x="118" y="85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9" y="85"/>
                    <a:pt x="119" y="85"/>
                    <a:pt x="120" y="85"/>
                  </a:cubicBezTo>
                  <a:cubicBezTo>
                    <a:pt x="121" y="84"/>
                    <a:pt x="121" y="83"/>
                    <a:pt x="121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1" y="43"/>
                    <a:pt x="120" y="43"/>
                  </a:cubicBezTo>
                  <a:cubicBezTo>
                    <a:pt x="119" y="42"/>
                    <a:pt x="119" y="42"/>
                    <a:pt x="118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6" y="42"/>
                    <a:pt x="115" y="42"/>
                    <a:pt x="114" y="41"/>
                  </a:cubicBezTo>
                  <a:cubicBezTo>
                    <a:pt x="113" y="40"/>
                    <a:pt x="113" y="39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2" y="36"/>
                    <a:pt x="112" y="35"/>
                  </a:cubicBezTo>
                  <a:cubicBezTo>
                    <a:pt x="111" y="35"/>
                    <a:pt x="111" y="34"/>
                    <a:pt x="11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8" y="35"/>
                    <a:pt x="18" y="35"/>
                  </a:cubicBezTo>
                  <a:cubicBezTo>
                    <a:pt x="17" y="36"/>
                    <a:pt x="17" y="36"/>
                    <a:pt x="17" y="38"/>
                  </a:cubicBezTo>
                  <a:cubicBezTo>
                    <a:pt x="17" y="40"/>
                    <a:pt x="15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0" y="42"/>
                    <a:pt x="10" y="43"/>
                  </a:cubicBezTo>
                  <a:cubicBezTo>
                    <a:pt x="9" y="43"/>
                    <a:pt x="9" y="44"/>
                    <a:pt x="9" y="45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3"/>
                    <a:pt x="9" y="84"/>
                    <a:pt x="10" y="85"/>
                  </a:cubicBezTo>
                  <a:cubicBezTo>
                    <a:pt x="10" y="85"/>
                    <a:pt x="11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3" y="85"/>
                    <a:pt x="15" y="86"/>
                    <a:pt x="16" y="86"/>
                  </a:cubicBezTo>
                  <a:cubicBezTo>
                    <a:pt x="17" y="87"/>
                    <a:pt x="17" y="88"/>
                    <a:pt x="17" y="90"/>
                  </a:cubicBezTo>
                  <a:cubicBezTo>
                    <a:pt x="17" y="91"/>
                    <a:pt x="17" y="91"/>
                    <a:pt x="18" y="92"/>
                  </a:cubicBezTo>
                  <a:cubicBezTo>
                    <a:pt x="18" y="93"/>
                    <a:pt x="19" y="93"/>
                    <a:pt x="20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7" y="96"/>
                  </a:lnTo>
                  <a:close/>
                  <a:moveTo>
                    <a:pt x="103" y="60"/>
                  </a:moveTo>
                  <a:cubicBezTo>
                    <a:pt x="103" y="52"/>
                    <a:pt x="92" y="53"/>
                    <a:pt x="92" y="6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88"/>
                    <a:pt x="19" y="86"/>
                    <a:pt x="18" y="85"/>
                  </a:cubicBezTo>
                  <a:cubicBezTo>
                    <a:pt x="16" y="83"/>
                    <a:pt x="15" y="82"/>
                    <a:pt x="13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3" y="45"/>
                  </a:cubicBezTo>
                  <a:cubicBezTo>
                    <a:pt x="17" y="45"/>
                    <a:pt x="20" y="42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9"/>
                    <a:pt x="111" y="41"/>
                    <a:pt x="112" y="43"/>
                  </a:cubicBezTo>
                  <a:cubicBezTo>
                    <a:pt x="113" y="44"/>
                    <a:pt x="115" y="45"/>
                    <a:pt x="117" y="45"/>
                  </a:cubicBezTo>
                  <a:cubicBezTo>
                    <a:pt x="117" y="45"/>
                    <a:pt x="118" y="45"/>
                    <a:pt x="118" y="45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8" y="82"/>
                    <a:pt x="117" y="82"/>
                    <a:pt x="117" y="82"/>
                  </a:cubicBezTo>
                  <a:cubicBezTo>
                    <a:pt x="113" y="82"/>
                    <a:pt x="110" y="86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4" y="90"/>
                    <a:pt x="104" y="90"/>
                    <a:pt x="104" y="90"/>
                  </a:cubicBezTo>
                  <a:lnTo>
                    <a:pt x="103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986458" y="2206882"/>
            <a:ext cx="579123" cy="580145"/>
            <a:chOff x="8301418" y="2433233"/>
            <a:chExt cx="792746" cy="794145"/>
          </a:xfrm>
        </p:grpSpPr>
        <p:sp>
          <p:nvSpPr>
            <p:cNvPr id="105" name="Oval 16"/>
            <p:cNvSpPr>
              <a:spLocks noChangeArrowheads="1"/>
            </p:cNvSpPr>
            <p:nvPr/>
          </p:nvSpPr>
          <p:spPr bwMode="auto">
            <a:xfrm>
              <a:off x="8301418" y="2433233"/>
              <a:ext cx="792746" cy="79414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Oval 144"/>
            <p:cNvSpPr>
              <a:spLocks noChangeArrowheads="1"/>
            </p:cNvSpPr>
            <p:nvPr/>
          </p:nvSpPr>
          <p:spPr bwMode="auto">
            <a:xfrm>
              <a:off x="8301418" y="2433233"/>
              <a:ext cx="792746" cy="794145"/>
            </a:xfrm>
            <a:prstGeom prst="ellipse">
              <a:avLst/>
            </a:prstGeom>
            <a:solidFill>
              <a:srgbClr val="3A3A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Freeform 215"/>
            <p:cNvSpPr>
              <a:spLocks noEditPoints="1"/>
            </p:cNvSpPr>
            <p:nvPr/>
          </p:nvSpPr>
          <p:spPr bwMode="auto">
            <a:xfrm>
              <a:off x="8466399" y="2573047"/>
              <a:ext cx="462785" cy="461387"/>
            </a:xfrm>
            <a:custGeom>
              <a:avLst/>
              <a:gdLst>
                <a:gd name="T0" fmla="*/ 135 w 140"/>
                <a:gd name="T1" fmla="*/ 87 h 140"/>
                <a:gd name="T2" fmla="*/ 108 w 140"/>
                <a:gd name="T3" fmla="*/ 79 h 140"/>
                <a:gd name="T4" fmla="*/ 5 w 140"/>
                <a:gd name="T5" fmla="*/ 135 h 140"/>
                <a:gd name="T6" fmla="*/ 32 w 140"/>
                <a:gd name="T7" fmla="*/ 117 h 140"/>
                <a:gd name="T8" fmla="*/ 68 w 140"/>
                <a:gd name="T9" fmla="*/ 33 h 140"/>
                <a:gd name="T10" fmla="*/ 57 w 140"/>
                <a:gd name="T11" fmla="*/ 11 h 140"/>
                <a:gd name="T12" fmla="*/ 68 w 140"/>
                <a:gd name="T13" fmla="*/ 0 h 140"/>
                <a:gd name="T14" fmla="*/ 79 w 140"/>
                <a:gd name="T15" fmla="*/ 5 h 140"/>
                <a:gd name="T16" fmla="*/ 73 w 140"/>
                <a:gd name="T17" fmla="*/ 9 h 140"/>
                <a:gd name="T18" fmla="*/ 80 w 140"/>
                <a:gd name="T19" fmla="*/ 21 h 140"/>
                <a:gd name="T20" fmla="*/ 72 w 140"/>
                <a:gd name="T21" fmla="*/ 39 h 140"/>
                <a:gd name="T22" fmla="*/ 68 w 140"/>
                <a:gd name="T23" fmla="*/ 39 h 140"/>
                <a:gd name="T24" fmla="*/ 64 w 140"/>
                <a:gd name="T25" fmla="*/ 27 h 140"/>
                <a:gd name="T26" fmla="*/ 72 w 140"/>
                <a:gd name="T27" fmla="*/ 33 h 140"/>
                <a:gd name="T28" fmla="*/ 74 w 140"/>
                <a:gd name="T29" fmla="*/ 26 h 140"/>
                <a:gd name="T30" fmla="*/ 68 w 140"/>
                <a:gd name="T31" fmla="*/ 15 h 140"/>
                <a:gd name="T32" fmla="*/ 65 w 140"/>
                <a:gd name="T33" fmla="*/ 11 h 140"/>
                <a:gd name="T34" fmla="*/ 5 w 140"/>
                <a:gd name="T35" fmla="*/ 111 h 140"/>
                <a:gd name="T36" fmla="*/ 5 w 140"/>
                <a:gd name="T37" fmla="*/ 100 h 140"/>
                <a:gd name="T38" fmla="*/ 130 w 140"/>
                <a:gd name="T39" fmla="*/ 140 h 140"/>
                <a:gd name="T40" fmla="*/ 108 w 140"/>
                <a:gd name="T41" fmla="*/ 117 h 140"/>
                <a:gd name="T42" fmla="*/ 104 w 140"/>
                <a:gd name="T43" fmla="*/ 54 h 140"/>
                <a:gd name="T44" fmla="*/ 40 w 140"/>
                <a:gd name="T45" fmla="*/ 140 h 140"/>
                <a:gd name="T46" fmla="*/ 91 w 140"/>
                <a:gd name="T47" fmla="*/ 107 h 140"/>
                <a:gd name="T48" fmla="*/ 97 w 140"/>
                <a:gd name="T49" fmla="*/ 62 h 140"/>
                <a:gd name="T50" fmla="*/ 91 w 140"/>
                <a:gd name="T51" fmla="*/ 107 h 140"/>
                <a:gd name="T52" fmla="*/ 81 w 140"/>
                <a:gd name="T53" fmla="*/ 107 h 140"/>
                <a:gd name="T54" fmla="*/ 75 w 140"/>
                <a:gd name="T55" fmla="*/ 62 h 140"/>
                <a:gd name="T56" fmla="*/ 83 w 140"/>
                <a:gd name="T57" fmla="*/ 137 h 140"/>
                <a:gd name="T58" fmla="*/ 87 w 140"/>
                <a:gd name="T59" fmla="*/ 121 h 140"/>
                <a:gd name="T60" fmla="*/ 71 w 140"/>
                <a:gd name="T61" fmla="*/ 137 h 140"/>
                <a:gd name="T62" fmla="*/ 65 w 140"/>
                <a:gd name="T63" fmla="*/ 107 h 140"/>
                <a:gd name="T64" fmla="*/ 58 w 140"/>
                <a:gd name="T65" fmla="*/ 62 h 140"/>
                <a:gd name="T66" fmla="*/ 54 w 140"/>
                <a:gd name="T67" fmla="*/ 123 h 140"/>
                <a:gd name="T68" fmla="*/ 68 w 140"/>
                <a:gd name="T69" fmla="*/ 137 h 140"/>
                <a:gd name="T70" fmla="*/ 52 w 140"/>
                <a:gd name="T71" fmla="*/ 121 h 140"/>
                <a:gd name="T72" fmla="*/ 48 w 140"/>
                <a:gd name="T73" fmla="*/ 107 h 140"/>
                <a:gd name="T74" fmla="*/ 42 w 140"/>
                <a:gd name="T75" fmla="*/ 62 h 140"/>
                <a:gd name="T76" fmla="*/ 105 w 140"/>
                <a:gd name="T77" fmla="*/ 42 h 140"/>
                <a:gd name="T78" fmla="*/ 35 w 140"/>
                <a:gd name="T79" fmla="*/ 50 h 140"/>
                <a:gd name="T80" fmla="*/ 104 w 140"/>
                <a:gd name="T81" fmla="*/ 51 h 140"/>
                <a:gd name="T82" fmla="*/ 109 w 140"/>
                <a:gd name="T83" fmla="*/ 46 h 140"/>
                <a:gd name="T84" fmla="*/ 5 w 140"/>
                <a:gd name="T85" fmla="*/ 87 h 140"/>
                <a:gd name="T86" fmla="*/ 32 w 140"/>
                <a:gd name="T87" fmla="*/ 79 h 140"/>
                <a:gd name="T88" fmla="*/ 108 w 140"/>
                <a:gd name="T89" fmla="*/ 111 h 140"/>
                <a:gd name="T90" fmla="*/ 108 w 140"/>
                <a:gd name="T91" fmla="*/ 10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140">
                  <a:moveTo>
                    <a:pt x="140" y="83"/>
                  </a:moveTo>
                  <a:cubicBezTo>
                    <a:pt x="140" y="85"/>
                    <a:pt x="138" y="87"/>
                    <a:pt x="136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94"/>
                    <a:pt x="135" y="94"/>
                    <a:pt x="135" y="94"/>
                  </a:cubicBezTo>
                  <a:cubicBezTo>
                    <a:pt x="108" y="94"/>
                    <a:pt x="108" y="94"/>
                    <a:pt x="108" y="94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8" y="79"/>
                    <a:pt x="140" y="81"/>
                    <a:pt x="140" y="83"/>
                  </a:cubicBezTo>
                  <a:close/>
                  <a:moveTo>
                    <a:pt x="5" y="135"/>
                  </a:moveTo>
                  <a:cubicBezTo>
                    <a:pt x="5" y="138"/>
                    <a:pt x="7" y="140"/>
                    <a:pt x="9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5" y="117"/>
                    <a:pt x="5" y="117"/>
                    <a:pt x="5" y="117"/>
                  </a:cubicBezTo>
                  <a:lnTo>
                    <a:pt x="5" y="135"/>
                  </a:lnTo>
                  <a:close/>
                  <a:moveTo>
                    <a:pt x="68" y="33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4" y="22"/>
                    <a:pt x="61" y="20"/>
                    <a:pt x="60" y="18"/>
                  </a:cubicBezTo>
                  <a:cubicBezTo>
                    <a:pt x="58" y="15"/>
                    <a:pt x="57" y="13"/>
                    <a:pt x="57" y="11"/>
                  </a:cubicBezTo>
                  <a:cubicBezTo>
                    <a:pt x="57" y="9"/>
                    <a:pt x="58" y="7"/>
                    <a:pt x="60" y="5"/>
                  </a:cubicBezTo>
                  <a:cubicBezTo>
                    <a:pt x="61" y="3"/>
                    <a:pt x="64" y="2"/>
                    <a:pt x="68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5" y="2"/>
                    <a:pt x="78" y="3"/>
                    <a:pt x="79" y="5"/>
                  </a:cubicBezTo>
                  <a:cubicBezTo>
                    <a:pt x="81" y="7"/>
                    <a:pt x="82" y="9"/>
                    <a:pt x="8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1"/>
                    <a:pt x="74" y="10"/>
                    <a:pt x="73" y="9"/>
                  </a:cubicBezTo>
                  <a:cubicBezTo>
                    <a:pt x="73" y="8"/>
                    <a:pt x="72" y="8"/>
                    <a:pt x="72" y="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5" y="18"/>
                    <a:pt x="78" y="19"/>
                    <a:pt x="80" y="21"/>
                  </a:cubicBezTo>
                  <a:cubicBezTo>
                    <a:pt x="82" y="23"/>
                    <a:pt x="83" y="26"/>
                    <a:pt x="83" y="29"/>
                  </a:cubicBezTo>
                  <a:cubicBezTo>
                    <a:pt x="83" y="31"/>
                    <a:pt x="82" y="34"/>
                    <a:pt x="79" y="36"/>
                  </a:cubicBezTo>
                  <a:cubicBezTo>
                    <a:pt x="77" y="38"/>
                    <a:pt x="75" y="39"/>
                    <a:pt x="72" y="39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5" y="39"/>
                    <a:pt x="63" y="38"/>
                    <a:pt x="60" y="36"/>
                  </a:cubicBezTo>
                  <a:cubicBezTo>
                    <a:pt x="58" y="34"/>
                    <a:pt x="57" y="31"/>
                    <a:pt x="57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8"/>
                    <a:pt x="65" y="30"/>
                    <a:pt x="65" y="31"/>
                  </a:cubicBezTo>
                  <a:cubicBezTo>
                    <a:pt x="66" y="32"/>
                    <a:pt x="67" y="32"/>
                    <a:pt x="68" y="33"/>
                  </a:cubicBezTo>
                  <a:close/>
                  <a:moveTo>
                    <a:pt x="72" y="33"/>
                  </a:moveTo>
                  <a:cubicBezTo>
                    <a:pt x="72" y="33"/>
                    <a:pt x="73" y="32"/>
                    <a:pt x="74" y="31"/>
                  </a:cubicBezTo>
                  <a:cubicBezTo>
                    <a:pt x="74" y="30"/>
                    <a:pt x="75" y="29"/>
                    <a:pt x="75" y="28"/>
                  </a:cubicBezTo>
                  <a:cubicBezTo>
                    <a:pt x="75" y="27"/>
                    <a:pt x="75" y="26"/>
                    <a:pt x="74" y="26"/>
                  </a:cubicBezTo>
                  <a:cubicBezTo>
                    <a:pt x="74" y="25"/>
                    <a:pt x="73" y="24"/>
                    <a:pt x="72" y="24"/>
                  </a:cubicBezTo>
                  <a:lnTo>
                    <a:pt x="72" y="33"/>
                  </a:lnTo>
                  <a:close/>
                  <a:moveTo>
                    <a:pt x="68" y="15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67" y="7"/>
                    <a:pt x="66" y="8"/>
                    <a:pt x="66" y="8"/>
                  </a:cubicBezTo>
                  <a:cubicBezTo>
                    <a:pt x="65" y="9"/>
                    <a:pt x="65" y="10"/>
                    <a:pt x="65" y="11"/>
                  </a:cubicBezTo>
                  <a:cubicBezTo>
                    <a:pt x="65" y="12"/>
                    <a:pt x="65" y="13"/>
                    <a:pt x="66" y="13"/>
                  </a:cubicBezTo>
                  <a:cubicBezTo>
                    <a:pt x="66" y="14"/>
                    <a:pt x="67" y="15"/>
                    <a:pt x="68" y="15"/>
                  </a:cubicBezTo>
                  <a:close/>
                  <a:moveTo>
                    <a:pt x="5" y="111"/>
                  </a:moveTo>
                  <a:cubicBezTo>
                    <a:pt x="32" y="111"/>
                    <a:pt x="32" y="111"/>
                    <a:pt x="32" y="111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5" y="100"/>
                    <a:pt x="5" y="100"/>
                    <a:pt x="5" y="100"/>
                  </a:cubicBezTo>
                  <a:lnTo>
                    <a:pt x="5" y="111"/>
                  </a:lnTo>
                  <a:close/>
                  <a:moveTo>
                    <a:pt x="108" y="140"/>
                  </a:moveTo>
                  <a:cubicBezTo>
                    <a:pt x="130" y="140"/>
                    <a:pt x="130" y="140"/>
                    <a:pt x="130" y="140"/>
                  </a:cubicBezTo>
                  <a:cubicBezTo>
                    <a:pt x="133" y="140"/>
                    <a:pt x="135" y="138"/>
                    <a:pt x="135" y="135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08" y="117"/>
                    <a:pt x="108" y="117"/>
                    <a:pt x="108" y="117"/>
                  </a:cubicBezTo>
                  <a:lnTo>
                    <a:pt x="108" y="140"/>
                  </a:lnTo>
                  <a:close/>
                  <a:moveTo>
                    <a:pt x="35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8"/>
                    <a:pt x="102" y="140"/>
                    <a:pt x="9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8" y="140"/>
                    <a:pt x="35" y="138"/>
                    <a:pt x="35" y="135"/>
                  </a:cubicBezTo>
                  <a:lnTo>
                    <a:pt x="35" y="54"/>
                  </a:lnTo>
                  <a:close/>
                  <a:moveTo>
                    <a:pt x="91" y="107"/>
                  </a:moveTo>
                  <a:cubicBezTo>
                    <a:pt x="91" y="109"/>
                    <a:pt x="92" y="110"/>
                    <a:pt x="94" y="110"/>
                  </a:cubicBezTo>
                  <a:cubicBezTo>
                    <a:pt x="96" y="110"/>
                    <a:pt x="97" y="109"/>
                    <a:pt x="97" y="107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0"/>
                    <a:pt x="96" y="59"/>
                    <a:pt x="94" y="59"/>
                  </a:cubicBezTo>
                  <a:cubicBezTo>
                    <a:pt x="92" y="59"/>
                    <a:pt x="91" y="60"/>
                    <a:pt x="91" y="62"/>
                  </a:cubicBezTo>
                  <a:lnTo>
                    <a:pt x="91" y="107"/>
                  </a:lnTo>
                  <a:close/>
                  <a:moveTo>
                    <a:pt x="75" y="107"/>
                  </a:moveTo>
                  <a:cubicBezTo>
                    <a:pt x="75" y="109"/>
                    <a:pt x="76" y="110"/>
                    <a:pt x="78" y="110"/>
                  </a:cubicBezTo>
                  <a:cubicBezTo>
                    <a:pt x="79" y="110"/>
                    <a:pt x="81" y="109"/>
                    <a:pt x="81" y="10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0"/>
                    <a:pt x="79" y="59"/>
                    <a:pt x="78" y="59"/>
                  </a:cubicBezTo>
                  <a:cubicBezTo>
                    <a:pt x="76" y="59"/>
                    <a:pt x="75" y="60"/>
                    <a:pt x="75" y="62"/>
                  </a:cubicBezTo>
                  <a:lnTo>
                    <a:pt x="75" y="107"/>
                  </a:lnTo>
                  <a:close/>
                  <a:moveTo>
                    <a:pt x="71" y="137"/>
                  </a:move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6"/>
                    <a:pt x="85" y="135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86" y="123"/>
                    <a:pt x="87" y="122"/>
                    <a:pt x="87" y="121"/>
                  </a:cubicBezTo>
                  <a:cubicBezTo>
                    <a:pt x="87" y="120"/>
                    <a:pt x="86" y="119"/>
                    <a:pt x="85" y="119"/>
                  </a:cubicBezTo>
                  <a:cubicBezTo>
                    <a:pt x="71" y="119"/>
                    <a:pt x="71" y="119"/>
                    <a:pt x="71" y="119"/>
                  </a:cubicBezTo>
                  <a:lnTo>
                    <a:pt x="71" y="137"/>
                  </a:lnTo>
                  <a:close/>
                  <a:moveTo>
                    <a:pt x="58" y="107"/>
                  </a:moveTo>
                  <a:cubicBezTo>
                    <a:pt x="58" y="109"/>
                    <a:pt x="60" y="110"/>
                    <a:pt x="62" y="110"/>
                  </a:cubicBezTo>
                  <a:cubicBezTo>
                    <a:pt x="63" y="110"/>
                    <a:pt x="65" y="109"/>
                    <a:pt x="65" y="10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0"/>
                    <a:pt x="63" y="59"/>
                    <a:pt x="62" y="59"/>
                  </a:cubicBezTo>
                  <a:cubicBezTo>
                    <a:pt x="60" y="59"/>
                    <a:pt x="58" y="60"/>
                    <a:pt x="58" y="62"/>
                  </a:cubicBezTo>
                  <a:lnTo>
                    <a:pt x="58" y="107"/>
                  </a:lnTo>
                  <a:close/>
                  <a:moveTo>
                    <a:pt x="52" y="121"/>
                  </a:moveTo>
                  <a:cubicBezTo>
                    <a:pt x="52" y="122"/>
                    <a:pt x="53" y="123"/>
                    <a:pt x="54" y="123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54" y="136"/>
                    <a:pt x="55" y="137"/>
                    <a:pt x="56" y="137"/>
                  </a:cubicBezTo>
                  <a:cubicBezTo>
                    <a:pt x="68" y="137"/>
                    <a:pt x="68" y="137"/>
                    <a:pt x="68" y="137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53" y="119"/>
                    <a:pt x="52" y="120"/>
                    <a:pt x="52" y="121"/>
                  </a:cubicBezTo>
                  <a:close/>
                  <a:moveTo>
                    <a:pt x="42" y="107"/>
                  </a:moveTo>
                  <a:cubicBezTo>
                    <a:pt x="42" y="109"/>
                    <a:pt x="44" y="110"/>
                    <a:pt x="45" y="110"/>
                  </a:cubicBezTo>
                  <a:cubicBezTo>
                    <a:pt x="47" y="110"/>
                    <a:pt x="48" y="109"/>
                    <a:pt x="48" y="107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60"/>
                    <a:pt x="47" y="59"/>
                    <a:pt x="45" y="59"/>
                  </a:cubicBezTo>
                  <a:cubicBezTo>
                    <a:pt x="44" y="59"/>
                    <a:pt x="42" y="60"/>
                    <a:pt x="42" y="62"/>
                  </a:cubicBezTo>
                  <a:lnTo>
                    <a:pt x="42" y="107"/>
                  </a:lnTo>
                  <a:close/>
                  <a:moveTo>
                    <a:pt x="109" y="46"/>
                  </a:moveTo>
                  <a:cubicBezTo>
                    <a:pt x="109" y="44"/>
                    <a:pt x="107" y="42"/>
                    <a:pt x="10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2" y="42"/>
                    <a:pt x="30" y="44"/>
                    <a:pt x="30" y="46"/>
                  </a:cubicBezTo>
                  <a:cubicBezTo>
                    <a:pt x="30" y="48"/>
                    <a:pt x="32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7" y="50"/>
                    <a:pt x="109" y="48"/>
                    <a:pt x="109" y="46"/>
                  </a:cubicBezTo>
                  <a:close/>
                  <a:moveTo>
                    <a:pt x="0" y="83"/>
                  </a:moveTo>
                  <a:cubicBezTo>
                    <a:pt x="0" y="85"/>
                    <a:pt x="1" y="87"/>
                    <a:pt x="4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1" y="79"/>
                    <a:pt x="0" y="81"/>
                    <a:pt x="0" y="83"/>
                  </a:cubicBezTo>
                  <a:close/>
                  <a:moveTo>
                    <a:pt x="108" y="111"/>
                  </a:moveTo>
                  <a:cubicBezTo>
                    <a:pt x="135" y="111"/>
                    <a:pt x="135" y="111"/>
                    <a:pt x="135" y="111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08" y="100"/>
                    <a:pt x="108" y="100"/>
                    <a:pt x="108" y="100"/>
                  </a:cubicBezTo>
                  <a:lnTo>
                    <a:pt x="108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8" name="矩形 107"/>
          <p:cNvSpPr/>
          <p:nvPr/>
        </p:nvSpPr>
        <p:spPr>
          <a:xfrm>
            <a:off x="6305274" y="5374109"/>
            <a:ext cx="1101503" cy="113686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网页介绍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9"/>
          <p:cNvSpPr/>
          <p:nvPr/>
        </p:nvSpPr>
        <p:spPr>
          <a:xfrm>
            <a:off x="3394683" y="5560652"/>
            <a:ext cx="87295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进入文件夹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1778" y="2940970"/>
            <a:ext cx="3150722" cy="67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上传图片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支持批量上传多张图片</a:t>
            </a:r>
          </a:p>
        </p:txBody>
      </p:sp>
      <p:sp>
        <p:nvSpPr>
          <p:cNvPr id="11" name="矩形 10"/>
          <p:cNvSpPr/>
          <p:nvPr/>
        </p:nvSpPr>
        <p:spPr>
          <a:xfrm>
            <a:off x="311778" y="4572186"/>
            <a:ext cx="3150722" cy="67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图片审阅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图片浏览更具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3D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动态化感受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CBAC23-2A29-4201-B0EC-85CF16B98A52}"/>
              </a:ext>
            </a:extLst>
          </p:cNvPr>
          <p:cNvGrpSpPr/>
          <p:nvPr/>
        </p:nvGrpSpPr>
        <p:grpSpPr>
          <a:xfrm>
            <a:off x="118669" y="798140"/>
            <a:ext cx="3413760" cy="1325991"/>
            <a:chOff x="172720" y="1297348"/>
            <a:chExt cx="3878578" cy="1325991"/>
          </a:xfrm>
        </p:grpSpPr>
        <p:sp>
          <p:nvSpPr>
            <p:cNvPr id="6" name="Rectangle 3"/>
            <p:cNvSpPr/>
            <p:nvPr/>
          </p:nvSpPr>
          <p:spPr>
            <a:xfrm>
              <a:off x="172720" y="1297348"/>
              <a:ext cx="3878578" cy="132599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736EFD2-DA6B-4EE9-925A-0197AA281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14" y="1406548"/>
              <a:ext cx="2644989" cy="1107589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A8FD721-1238-4207-8CB5-A1F3B4C4D3D9}"/>
              </a:ext>
            </a:extLst>
          </p:cNvPr>
          <p:cNvGrpSpPr/>
          <p:nvPr/>
        </p:nvGrpSpPr>
        <p:grpSpPr>
          <a:xfrm>
            <a:off x="3336676" y="1479154"/>
            <a:ext cx="5314134" cy="3943920"/>
            <a:chOff x="3279167" y="1461136"/>
            <a:chExt cx="5314134" cy="3943920"/>
          </a:xfrm>
        </p:grpSpPr>
        <p:sp>
          <p:nvSpPr>
            <p:cNvPr id="9" name="Rectangle 44"/>
            <p:cNvSpPr/>
            <p:nvPr/>
          </p:nvSpPr>
          <p:spPr>
            <a:xfrm>
              <a:off x="3279167" y="1461136"/>
              <a:ext cx="5314134" cy="3943920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DDD6A20-F3BB-4642-AB87-C33254FD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506" y="1934322"/>
              <a:ext cx="4361140" cy="2989355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DB841F9-A2E3-447B-A23D-D6299D62205A}"/>
              </a:ext>
            </a:extLst>
          </p:cNvPr>
          <p:cNvSpPr/>
          <p:nvPr/>
        </p:nvSpPr>
        <p:spPr>
          <a:xfrm>
            <a:off x="311778" y="3653482"/>
            <a:ext cx="3150722" cy="67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名称修改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用户随时可以重命名图片名称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CF4D94D-AC40-4CCE-8F00-5B24415DD185}"/>
              </a:ext>
            </a:extLst>
          </p:cNvPr>
          <p:cNvSpPr/>
          <p:nvPr/>
        </p:nvSpPr>
        <p:spPr>
          <a:xfrm>
            <a:off x="311778" y="5455785"/>
            <a:ext cx="3150722" cy="67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下载删除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下载删除图片，一目了然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/>
      <p:bldP spid="11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网页介绍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4737586" y="1"/>
            <a:ext cx="7454414" cy="5383231"/>
          </a:xfrm>
          <a:custGeom>
            <a:avLst/>
            <a:gdLst>
              <a:gd name="connsiteX0" fmla="*/ 2468500 w 7454414"/>
              <a:gd name="connsiteY0" fmla="*/ 0 h 5383231"/>
              <a:gd name="connsiteX1" fmla="*/ 7454414 w 7454414"/>
              <a:gd name="connsiteY1" fmla="*/ 0 h 5383231"/>
              <a:gd name="connsiteX2" fmla="*/ 7454414 w 7454414"/>
              <a:gd name="connsiteY2" fmla="*/ 2213609 h 5383231"/>
              <a:gd name="connsiteX3" fmla="*/ 7454413 w 7454414"/>
              <a:gd name="connsiteY3" fmla="*/ 2213609 h 5383231"/>
              <a:gd name="connsiteX4" fmla="*/ 7454413 w 7454414"/>
              <a:gd name="connsiteY4" fmla="*/ 5383231 h 5383231"/>
              <a:gd name="connsiteX5" fmla="*/ 0 w 7454414"/>
              <a:gd name="connsiteY5" fmla="*/ 4451224 h 5383231"/>
              <a:gd name="connsiteX6" fmla="*/ 1403986 w 7454414"/>
              <a:gd name="connsiteY6" fmla="*/ 1916112 h 5383231"/>
              <a:gd name="connsiteX7" fmla="*/ 1407327 w 7454414"/>
              <a:gd name="connsiteY7" fmla="*/ 1916112 h 538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54414" h="5383231">
                <a:moveTo>
                  <a:pt x="2468500" y="0"/>
                </a:moveTo>
                <a:lnTo>
                  <a:pt x="7454414" y="0"/>
                </a:lnTo>
                <a:lnTo>
                  <a:pt x="7454414" y="2213609"/>
                </a:lnTo>
                <a:lnTo>
                  <a:pt x="7454413" y="2213609"/>
                </a:lnTo>
                <a:lnTo>
                  <a:pt x="7454413" y="5383231"/>
                </a:lnTo>
                <a:lnTo>
                  <a:pt x="0" y="4451224"/>
                </a:lnTo>
                <a:lnTo>
                  <a:pt x="1403986" y="1916112"/>
                </a:lnTo>
                <a:lnTo>
                  <a:pt x="1407327" y="1916112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813060" y="2102705"/>
            <a:ext cx="3626848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图片属性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69730" y="2625925"/>
            <a:ext cx="5074570" cy="89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固定属性 系统内置</a:t>
            </a:r>
            <a:endParaRPr lang="en-US" altLang="zh-CN" sz="1400" dirty="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多个属性 随意编辑</a:t>
            </a:r>
            <a:endParaRPr lang="en-US" altLang="zh-CN" sz="1400" dirty="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动态显示 即存即显</a:t>
            </a:r>
            <a:endParaRPr lang="en-US" altLang="zh-CN" sz="1400" dirty="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2" name="KSO_Shape"/>
          <p:cNvSpPr/>
          <p:nvPr/>
        </p:nvSpPr>
        <p:spPr bwMode="auto">
          <a:xfrm>
            <a:off x="6573926" y="1942978"/>
            <a:ext cx="668870" cy="632144"/>
          </a:xfrm>
          <a:custGeom>
            <a:avLst/>
            <a:gdLst>
              <a:gd name="T0" fmla="*/ 1197133 w 1928813"/>
              <a:gd name="T1" fmla="*/ 740567 h 1412875"/>
              <a:gd name="T2" fmla="*/ 1236336 w 1928813"/>
              <a:gd name="T3" fmla="*/ 765368 h 1412875"/>
              <a:gd name="T4" fmla="*/ 1216264 w 1928813"/>
              <a:gd name="T5" fmla="*/ 799272 h 1412875"/>
              <a:gd name="T6" fmla="*/ 1105552 w 1928813"/>
              <a:gd name="T7" fmla="*/ 845421 h 1412875"/>
              <a:gd name="T8" fmla="*/ 876287 w 1928813"/>
              <a:gd name="T9" fmla="*/ 908521 h 1412875"/>
              <a:gd name="T10" fmla="*/ 866565 w 1928813"/>
              <a:gd name="T11" fmla="*/ 925160 h 1412875"/>
              <a:gd name="T12" fmla="*/ 1011462 w 1928813"/>
              <a:gd name="T13" fmla="*/ 952158 h 1412875"/>
              <a:gd name="T14" fmla="*/ 1178629 w 1928813"/>
              <a:gd name="T15" fmla="*/ 958437 h 1412875"/>
              <a:gd name="T16" fmla="*/ 1485047 w 1928813"/>
              <a:gd name="T17" fmla="*/ 829410 h 1412875"/>
              <a:gd name="T18" fmla="*/ 1666012 w 1928813"/>
              <a:gd name="T19" fmla="*/ 772274 h 1412875"/>
              <a:gd name="T20" fmla="*/ 1752261 w 1928813"/>
              <a:gd name="T21" fmla="*/ 772274 h 1412875"/>
              <a:gd name="T22" fmla="*/ 1779861 w 1928813"/>
              <a:gd name="T23" fmla="*/ 801470 h 1412875"/>
              <a:gd name="T24" fmla="*/ 1544383 w 1928813"/>
              <a:gd name="T25" fmla="*/ 1003014 h 1412875"/>
              <a:gd name="T26" fmla="*/ 1794288 w 1928813"/>
              <a:gd name="T27" fmla="*/ 892196 h 1412875"/>
              <a:gd name="T28" fmla="*/ 1863287 w 1928813"/>
              <a:gd name="T29" fmla="*/ 893452 h 1412875"/>
              <a:gd name="T30" fmla="*/ 1899040 w 1928813"/>
              <a:gd name="T31" fmla="*/ 917311 h 1412875"/>
              <a:gd name="T32" fmla="*/ 1900923 w 1928813"/>
              <a:gd name="T33" fmla="*/ 948391 h 1412875"/>
              <a:gd name="T34" fmla="*/ 1805265 w 1928813"/>
              <a:gd name="T35" fmla="*/ 1006154 h 1412875"/>
              <a:gd name="T36" fmla="*/ 1199328 w 1928813"/>
              <a:gd name="T37" fmla="*/ 1336412 h 1412875"/>
              <a:gd name="T38" fmla="*/ 1037181 w 1928813"/>
              <a:gd name="T39" fmla="*/ 1391036 h 1412875"/>
              <a:gd name="T40" fmla="*/ 917374 w 1928813"/>
              <a:gd name="T41" fmla="*/ 1389152 h 1412875"/>
              <a:gd name="T42" fmla="*/ 440339 w 1928813"/>
              <a:gd name="T43" fmla="*/ 1286182 h 1412875"/>
              <a:gd name="T44" fmla="*/ 218915 w 1928813"/>
              <a:gd name="T45" fmla="*/ 1268916 h 1412875"/>
              <a:gd name="T46" fmla="*/ 105381 w 1928813"/>
              <a:gd name="T47" fmla="*/ 970994 h 1412875"/>
              <a:gd name="T48" fmla="*/ 235538 w 1928813"/>
              <a:gd name="T49" fmla="*/ 960634 h 1412875"/>
              <a:gd name="T50" fmla="*/ 328686 w 1928813"/>
              <a:gd name="T51" fmla="*/ 907580 h 1412875"/>
              <a:gd name="T52" fmla="*/ 523765 w 1928813"/>
              <a:gd name="T53" fmla="*/ 801784 h 1412875"/>
              <a:gd name="T54" fmla="*/ 733585 w 1928813"/>
              <a:gd name="T55" fmla="*/ 760345 h 1412875"/>
              <a:gd name="T56" fmla="*/ 1072307 w 1928813"/>
              <a:gd name="T57" fmla="*/ 731463 h 1412875"/>
              <a:gd name="T58" fmla="*/ 1427018 w 1928813"/>
              <a:gd name="T59" fmla="*/ 561219 h 1412875"/>
              <a:gd name="T60" fmla="*/ 1446437 w 1928813"/>
              <a:gd name="T61" fmla="*/ 513169 h 1412875"/>
              <a:gd name="T62" fmla="*/ 1406031 w 1928813"/>
              <a:gd name="T63" fmla="*/ 477994 h 1412875"/>
              <a:gd name="T64" fmla="*/ 1289513 w 1928813"/>
              <a:gd name="T65" fmla="*/ 211360 h 1412875"/>
              <a:gd name="T66" fmla="*/ 1271659 w 1928813"/>
              <a:gd name="T67" fmla="*/ 252187 h 1412875"/>
              <a:gd name="T68" fmla="*/ 1305174 w 1928813"/>
              <a:gd name="T69" fmla="*/ 283279 h 1412875"/>
              <a:gd name="T70" fmla="*/ 1387238 w 1928813"/>
              <a:gd name="T71" fmla="*/ 68778 h 1412875"/>
              <a:gd name="T72" fmla="*/ 1491541 w 1928813"/>
              <a:gd name="T73" fmla="*/ 90763 h 1412875"/>
              <a:gd name="T74" fmla="*/ 1568907 w 1928813"/>
              <a:gd name="T75" fmla="*/ 152004 h 1412875"/>
              <a:gd name="T76" fmla="*/ 1602422 w 1928813"/>
              <a:gd name="T77" fmla="*/ 256270 h 1412875"/>
              <a:gd name="T78" fmla="*/ 1422320 w 1928813"/>
              <a:gd name="T79" fmla="*/ 223608 h 1412875"/>
              <a:gd name="T80" fmla="*/ 1396635 w 1928813"/>
              <a:gd name="T81" fmla="*/ 305577 h 1412875"/>
              <a:gd name="T82" fmla="*/ 1543223 w 1928813"/>
              <a:gd name="T83" fmla="*/ 358025 h 1412875"/>
              <a:gd name="T84" fmla="*/ 1609313 w 1928813"/>
              <a:gd name="T85" fmla="*/ 423662 h 1412875"/>
              <a:gd name="T86" fmla="*/ 1625914 w 1928813"/>
              <a:gd name="T87" fmla="*/ 504374 h 1412875"/>
              <a:gd name="T88" fmla="*/ 1608686 w 1928813"/>
              <a:gd name="T89" fmla="*/ 592310 h 1412875"/>
              <a:gd name="T90" fmla="*/ 1544476 w 1928813"/>
              <a:gd name="T91" fmla="*/ 667998 h 1412875"/>
              <a:gd name="T92" fmla="*/ 1424198 w 1928813"/>
              <a:gd name="T93" fmla="*/ 709453 h 1412875"/>
              <a:gd name="T94" fmla="*/ 1268840 w 1928813"/>
              <a:gd name="T95" fmla="*/ 707568 h 1412875"/>
              <a:gd name="T96" fmla="*/ 1154201 w 1928813"/>
              <a:gd name="T97" fmla="*/ 659204 h 1412875"/>
              <a:gd name="T98" fmla="*/ 1093123 w 1928813"/>
              <a:gd name="T99" fmla="*/ 574723 h 1412875"/>
              <a:gd name="T100" fmla="*/ 1260697 w 1928813"/>
              <a:gd name="T101" fmla="*/ 498722 h 1412875"/>
              <a:gd name="T102" fmla="*/ 1278237 w 1928813"/>
              <a:gd name="T103" fmla="*/ 553368 h 1412875"/>
              <a:gd name="T104" fmla="*/ 1315198 w 1928813"/>
              <a:gd name="T105" fmla="*/ 574095 h 1412875"/>
              <a:gd name="T106" fmla="*/ 1240337 w 1928813"/>
              <a:gd name="T107" fmla="*/ 427431 h 1412875"/>
              <a:gd name="T108" fmla="*/ 1149190 w 1928813"/>
              <a:gd name="T109" fmla="*/ 380950 h 1412875"/>
              <a:gd name="T110" fmla="*/ 1109723 w 1928813"/>
              <a:gd name="T111" fmla="*/ 325676 h 1412875"/>
              <a:gd name="T112" fmla="*/ 1104086 w 1928813"/>
              <a:gd name="T113" fmla="*/ 232402 h 1412875"/>
              <a:gd name="T114" fmla="*/ 1152948 w 1928813"/>
              <a:gd name="T115" fmla="*/ 136615 h 1412875"/>
              <a:gd name="T116" fmla="*/ 1240337 w 1928813"/>
              <a:gd name="T117" fmla="*/ 83540 h 1412875"/>
              <a:gd name="T118" fmla="*/ 1331798 w 1928813"/>
              <a:gd name="T119" fmla="*/ 0 h 14128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928813" h="1412875">
                <a:moveTo>
                  <a:pt x="1085711" y="739775"/>
                </a:moveTo>
                <a:lnTo>
                  <a:pt x="1111116" y="739775"/>
                </a:lnTo>
                <a:lnTo>
                  <a:pt x="1134932" y="740093"/>
                </a:lnTo>
                <a:lnTo>
                  <a:pt x="1157161" y="741363"/>
                </a:lnTo>
                <a:lnTo>
                  <a:pt x="1167640" y="741998"/>
                </a:lnTo>
                <a:lnTo>
                  <a:pt x="1177484" y="742950"/>
                </a:lnTo>
                <a:lnTo>
                  <a:pt x="1187011" y="744220"/>
                </a:lnTo>
                <a:lnTo>
                  <a:pt x="1195902" y="745808"/>
                </a:lnTo>
                <a:lnTo>
                  <a:pt x="1204159" y="747078"/>
                </a:lnTo>
                <a:lnTo>
                  <a:pt x="1212097" y="748983"/>
                </a:lnTo>
                <a:lnTo>
                  <a:pt x="1219401" y="750570"/>
                </a:lnTo>
                <a:lnTo>
                  <a:pt x="1225752" y="753110"/>
                </a:lnTo>
                <a:lnTo>
                  <a:pt x="1231786" y="755333"/>
                </a:lnTo>
                <a:lnTo>
                  <a:pt x="1236549" y="757555"/>
                </a:lnTo>
                <a:lnTo>
                  <a:pt x="1241312" y="760730"/>
                </a:lnTo>
                <a:lnTo>
                  <a:pt x="1245123" y="763588"/>
                </a:lnTo>
                <a:lnTo>
                  <a:pt x="1247981" y="767080"/>
                </a:lnTo>
                <a:lnTo>
                  <a:pt x="1249251" y="768668"/>
                </a:lnTo>
                <a:lnTo>
                  <a:pt x="1250204" y="770255"/>
                </a:lnTo>
                <a:lnTo>
                  <a:pt x="1251791" y="774065"/>
                </a:lnTo>
                <a:lnTo>
                  <a:pt x="1252427" y="777558"/>
                </a:lnTo>
                <a:lnTo>
                  <a:pt x="1252427" y="781050"/>
                </a:lnTo>
                <a:lnTo>
                  <a:pt x="1252109" y="784860"/>
                </a:lnTo>
                <a:lnTo>
                  <a:pt x="1250839" y="788035"/>
                </a:lnTo>
                <a:lnTo>
                  <a:pt x="1248933" y="791845"/>
                </a:lnTo>
                <a:lnTo>
                  <a:pt x="1246393" y="795020"/>
                </a:lnTo>
                <a:lnTo>
                  <a:pt x="1243217" y="798513"/>
                </a:lnTo>
                <a:lnTo>
                  <a:pt x="1240042" y="801688"/>
                </a:lnTo>
                <a:lnTo>
                  <a:pt x="1235914" y="805180"/>
                </a:lnTo>
                <a:lnTo>
                  <a:pt x="1231468" y="808355"/>
                </a:lnTo>
                <a:lnTo>
                  <a:pt x="1226387" y="811848"/>
                </a:lnTo>
                <a:lnTo>
                  <a:pt x="1220989" y="815023"/>
                </a:lnTo>
                <a:lnTo>
                  <a:pt x="1214955" y="818515"/>
                </a:lnTo>
                <a:lnTo>
                  <a:pt x="1208922" y="821373"/>
                </a:lnTo>
                <a:lnTo>
                  <a:pt x="1202253" y="824865"/>
                </a:lnTo>
                <a:lnTo>
                  <a:pt x="1187963" y="831215"/>
                </a:lnTo>
                <a:lnTo>
                  <a:pt x="1172086" y="837248"/>
                </a:lnTo>
                <a:lnTo>
                  <a:pt x="1155255" y="843280"/>
                </a:lnTo>
                <a:lnTo>
                  <a:pt x="1137790" y="849313"/>
                </a:lnTo>
                <a:lnTo>
                  <a:pt x="1119372" y="855028"/>
                </a:lnTo>
                <a:lnTo>
                  <a:pt x="1100319" y="860425"/>
                </a:lnTo>
                <a:lnTo>
                  <a:pt x="1080948" y="865823"/>
                </a:lnTo>
                <a:lnTo>
                  <a:pt x="1061577" y="871220"/>
                </a:lnTo>
                <a:lnTo>
                  <a:pt x="1022836" y="881380"/>
                </a:lnTo>
                <a:lnTo>
                  <a:pt x="985683" y="890905"/>
                </a:lnTo>
                <a:lnTo>
                  <a:pt x="951387" y="900113"/>
                </a:lnTo>
                <a:lnTo>
                  <a:pt x="921219" y="908050"/>
                </a:lnTo>
                <a:lnTo>
                  <a:pt x="908200" y="911860"/>
                </a:lnTo>
                <a:lnTo>
                  <a:pt x="897085" y="915670"/>
                </a:lnTo>
                <a:lnTo>
                  <a:pt x="887241" y="918845"/>
                </a:lnTo>
                <a:lnTo>
                  <a:pt x="879938" y="922338"/>
                </a:lnTo>
                <a:lnTo>
                  <a:pt x="876762" y="923925"/>
                </a:lnTo>
                <a:lnTo>
                  <a:pt x="874539" y="925195"/>
                </a:lnTo>
                <a:lnTo>
                  <a:pt x="872634" y="927100"/>
                </a:lnTo>
                <a:lnTo>
                  <a:pt x="871681" y="928370"/>
                </a:lnTo>
                <a:lnTo>
                  <a:pt x="871046" y="929640"/>
                </a:lnTo>
                <a:lnTo>
                  <a:pt x="871046" y="930910"/>
                </a:lnTo>
                <a:lnTo>
                  <a:pt x="871681" y="932498"/>
                </a:lnTo>
                <a:lnTo>
                  <a:pt x="873269" y="933450"/>
                </a:lnTo>
                <a:lnTo>
                  <a:pt x="877397" y="935673"/>
                </a:lnTo>
                <a:lnTo>
                  <a:pt x="882160" y="937895"/>
                </a:lnTo>
                <a:lnTo>
                  <a:pt x="888511" y="940435"/>
                </a:lnTo>
                <a:lnTo>
                  <a:pt x="895498" y="942658"/>
                </a:lnTo>
                <a:lnTo>
                  <a:pt x="903436" y="944563"/>
                </a:lnTo>
                <a:lnTo>
                  <a:pt x="912010" y="946785"/>
                </a:lnTo>
                <a:lnTo>
                  <a:pt x="931063" y="950278"/>
                </a:lnTo>
                <a:lnTo>
                  <a:pt x="952339" y="954088"/>
                </a:lnTo>
                <a:lnTo>
                  <a:pt x="975521" y="957263"/>
                </a:lnTo>
                <a:lnTo>
                  <a:pt x="999655" y="960438"/>
                </a:lnTo>
                <a:lnTo>
                  <a:pt x="1024106" y="962978"/>
                </a:lnTo>
                <a:lnTo>
                  <a:pt x="1048875" y="965518"/>
                </a:lnTo>
                <a:lnTo>
                  <a:pt x="1073009" y="967423"/>
                </a:lnTo>
                <a:lnTo>
                  <a:pt x="1096191" y="969328"/>
                </a:lnTo>
                <a:lnTo>
                  <a:pt x="1117467" y="970915"/>
                </a:lnTo>
                <a:lnTo>
                  <a:pt x="1153033" y="972820"/>
                </a:lnTo>
                <a:lnTo>
                  <a:pt x="1166052" y="973138"/>
                </a:lnTo>
                <a:lnTo>
                  <a:pt x="1175579" y="973455"/>
                </a:lnTo>
                <a:lnTo>
                  <a:pt x="1180025" y="972820"/>
                </a:lnTo>
                <a:lnTo>
                  <a:pt x="1185741" y="971550"/>
                </a:lnTo>
                <a:lnTo>
                  <a:pt x="1193362" y="969328"/>
                </a:lnTo>
                <a:lnTo>
                  <a:pt x="1202253" y="966470"/>
                </a:lnTo>
                <a:lnTo>
                  <a:pt x="1212415" y="962343"/>
                </a:lnTo>
                <a:lnTo>
                  <a:pt x="1223529" y="958215"/>
                </a:lnTo>
                <a:lnTo>
                  <a:pt x="1249569" y="947420"/>
                </a:lnTo>
                <a:lnTo>
                  <a:pt x="1279736" y="934403"/>
                </a:lnTo>
                <a:lnTo>
                  <a:pt x="1312761" y="920115"/>
                </a:lnTo>
                <a:lnTo>
                  <a:pt x="1386434" y="888048"/>
                </a:lnTo>
                <a:lnTo>
                  <a:pt x="1425175" y="871220"/>
                </a:lnTo>
                <a:lnTo>
                  <a:pt x="1464551" y="854393"/>
                </a:lnTo>
                <a:lnTo>
                  <a:pt x="1503610" y="838835"/>
                </a:lnTo>
                <a:lnTo>
                  <a:pt x="1542034" y="823913"/>
                </a:lnTo>
                <a:lnTo>
                  <a:pt x="1560770" y="816928"/>
                </a:lnTo>
                <a:lnTo>
                  <a:pt x="1578553" y="810578"/>
                </a:lnTo>
                <a:lnTo>
                  <a:pt x="1596336" y="804545"/>
                </a:lnTo>
                <a:lnTo>
                  <a:pt x="1613483" y="798830"/>
                </a:lnTo>
                <a:lnTo>
                  <a:pt x="1629679" y="793750"/>
                </a:lnTo>
                <a:lnTo>
                  <a:pt x="1645556" y="789623"/>
                </a:lnTo>
                <a:lnTo>
                  <a:pt x="1660164" y="786130"/>
                </a:lnTo>
                <a:lnTo>
                  <a:pt x="1673819" y="783273"/>
                </a:lnTo>
                <a:lnTo>
                  <a:pt x="1686838" y="781050"/>
                </a:lnTo>
                <a:lnTo>
                  <a:pt x="1698905" y="779463"/>
                </a:lnTo>
                <a:lnTo>
                  <a:pt x="1710019" y="778193"/>
                </a:lnTo>
                <a:lnTo>
                  <a:pt x="1720499" y="776923"/>
                </a:lnTo>
                <a:lnTo>
                  <a:pt x="1730343" y="776605"/>
                </a:lnTo>
                <a:lnTo>
                  <a:pt x="1739234" y="776288"/>
                </a:lnTo>
                <a:lnTo>
                  <a:pt x="1747808" y="776605"/>
                </a:lnTo>
                <a:lnTo>
                  <a:pt x="1755112" y="777558"/>
                </a:lnTo>
                <a:lnTo>
                  <a:pt x="1762098" y="778193"/>
                </a:lnTo>
                <a:lnTo>
                  <a:pt x="1768449" y="779463"/>
                </a:lnTo>
                <a:lnTo>
                  <a:pt x="1774165" y="781050"/>
                </a:lnTo>
                <a:lnTo>
                  <a:pt x="1779563" y="782638"/>
                </a:lnTo>
                <a:lnTo>
                  <a:pt x="1783692" y="785178"/>
                </a:lnTo>
                <a:lnTo>
                  <a:pt x="1787820" y="787400"/>
                </a:lnTo>
                <a:lnTo>
                  <a:pt x="1791313" y="789940"/>
                </a:lnTo>
                <a:lnTo>
                  <a:pt x="1794488" y="792798"/>
                </a:lnTo>
                <a:lnTo>
                  <a:pt x="1796711" y="795973"/>
                </a:lnTo>
                <a:lnTo>
                  <a:pt x="1798934" y="799465"/>
                </a:lnTo>
                <a:lnTo>
                  <a:pt x="1800522" y="802640"/>
                </a:lnTo>
                <a:lnTo>
                  <a:pt x="1801475" y="806450"/>
                </a:lnTo>
                <a:lnTo>
                  <a:pt x="1802110" y="810578"/>
                </a:lnTo>
                <a:lnTo>
                  <a:pt x="1802427" y="814388"/>
                </a:lnTo>
                <a:lnTo>
                  <a:pt x="1802427" y="818833"/>
                </a:lnTo>
                <a:lnTo>
                  <a:pt x="1802110" y="822960"/>
                </a:lnTo>
                <a:lnTo>
                  <a:pt x="1801475" y="827405"/>
                </a:lnTo>
                <a:lnTo>
                  <a:pt x="1800522" y="831850"/>
                </a:lnTo>
                <a:lnTo>
                  <a:pt x="1799252" y="836613"/>
                </a:lnTo>
                <a:lnTo>
                  <a:pt x="1797664" y="841058"/>
                </a:lnTo>
                <a:lnTo>
                  <a:pt x="1793853" y="850583"/>
                </a:lnTo>
                <a:lnTo>
                  <a:pt x="1792177" y="854173"/>
                </a:lnTo>
                <a:lnTo>
                  <a:pt x="1563688" y="1014412"/>
                </a:lnTo>
                <a:lnTo>
                  <a:pt x="1716974" y="935228"/>
                </a:lnTo>
                <a:lnTo>
                  <a:pt x="1725262" y="931228"/>
                </a:lnTo>
                <a:lnTo>
                  <a:pt x="1739869" y="924878"/>
                </a:lnTo>
                <a:lnTo>
                  <a:pt x="1749078" y="921703"/>
                </a:lnTo>
                <a:lnTo>
                  <a:pt x="1758923" y="917893"/>
                </a:lnTo>
                <a:lnTo>
                  <a:pt x="1769402" y="914718"/>
                </a:lnTo>
                <a:lnTo>
                  <a:pt x="1780834" y="910908"/>
                </a:lnTo>
                <a:lnTo>
                  <a:pt x="1792583" y="907733"/>
                </a:lnTo>
                <a:lnTo>
                  <a:pt x="1804650" y="904875"/>
                </a:lnTo>
                <a:lnTo>
                  <a:pt x="1816717" y="902335"/>
                </a:lnTo>
                <a:lnTo>
                  <a:pt x="1829101" y="900748"/>
                </a:lnTo>
                <a:lnTo>
                  <a:pt x="1841486" y="899160"/>
                </a:lnTo>
                <a:lnTo>
                  <a:pt x="1847520" y="898843"/>
                </a:lnTo>
                <a:lnTo>
                  <a:pt x="1853553" y="898843"/>
                </a:lnTo>
                <a:lnTo>
                  <a:pt x="1859587" y="898843"/>
                </a:lnTo>
                <a:lnTo>
                  <a:pt x="1865303" y="899160"/>
                </a:lnTo>
                <a:lnTo>
                  <a:pt x="1871019" y="900113"/>
                </a:lnTo>
                <a:lnTo>
                  <a:pt x="1876417" y="901065"/>
                </a:lnTo>
                <a:lnTo>
                  <a:pt x="1881498" y="902335"/>
                </a:lnTo>
                <a:lnTo>
                  <a:pt x="1886579" y="903605"/>
                </a:lnTo>
                <a:lnTo>
                  <a:pt x="1891342" y="905193"/>
                </a:lnTo>
                <a:lnTo>
                  <a:pt x="1896105" y="907415"/>
                </a:lnTo>
                <a:lnTo>
                  <a:pt x="1900233" y="909320"/>
                </a:lnTo>
                <a:lnTo>
                  <a:pt x="1904361" y="911543"/>
                </a:lnTo>
                <a:lnTo>
                  <a:pt x="1908172" y="914083"/>
                </a:lnTo>
                <a:lnTo>
                  <a:pt x="1911665" y="916305"/>
                </a:lnTo>
                <a:lnTo>
                  <a:pt x="1915158" y="918845"/>
                </a:lnTo>
                <a:lnTo>
                  <a:pt x="1917699" y="922020"/>
                </a:lnTo>
                <a:lnTo>
                  <a:pt x="1920239" y="924560"/>
                </a:lnTo>
                <a:lnTo>
                  <a:pt x="1922779" y="927735"/>
                </a:lnTo>
                <a:lnTo>
                  <a:pt x="1924685" y="930593"/>
                </a:lnTo>
                <a:lnTo>
                  <a:pt x="1925955" y="934085"/>
                </a:lnTo>
                <a:lnTo>
                  <a:pt x="1927543" y="936943"/>
                </a:lnTo>
                <a:lnTo>
                  <a:pt x="1928495" y="940435"/>
                </a:lnTo>
                <a:lnTo>
                  <a:pt x="1928813" y="943293"/>
                </a:lnTo>
                <a:lnTo>
                  <a:pt x="1928813" y="946785"/>
                </a:lnTo>
                <a:lnTo>
                  <a:pt x="1928495" y="949643"/>
                </a:lnTo>
                <a:lnTo>
                  <a:pt x="1927860" y="953135"/>
                </a:lnTo>
                <a:lnTo>
                  <a:pt x="1926273" y="955993"/>
                </a:lnTo>
                <a:lnTo>
                  <a:pt x="1924685" y="959168"/>
                </a:lnTo>
                <a:lnTo>
                  <a:pt x="1922779" y="962025"/>
                </a:lnTo>
                <a:lnTo>
                  <a:pt x="1919921" y="965200"/>
                </a:lnTo>
                <a:lnTo>
                  <a:pt x="1917064" y="968058"/>
                </a:lnTo>
                <a:lnTo>
                  <a:pt x="1913571" y="970915"/>
                </a:lnTo>
                <a:lnTo>
                  <a:pt x="1909760" y="973455"/>
                </a:lnTo>
                <a:lnTo>
                  <a:pt x="1904997" y="975678"/>
                </a:lnTo>
                <a:lnTo>
                  <a:pt x="1885308" y="986155"/>
                </a:lnTo>
                <a:lnTo>
                  <a:pt x="1865303" y="996950"/>
                </a:lnTo>
                <a:lnTo>
                  <a:pt x="1845932" y="1007428"/>
                </a:lnTo>
                <a:lnTo>
                  <a:pt x="1827831" y="1017588"/>
                </a:lnTo>
                <a:lnTo>
                  <a:pt x="1800204" y="1033463"/>
                </a:lnTo>
                <a:lnTo>
                  <a:pt x="1789407" y="1039813"/>
                </a:lnTo>
                <a:lnTo>
                  <a:pt x="1853553" y="1001395"/>
                </a:lnTo>
                <a:lnTo>
                  <a:pt x="1352773" y="1283970"/>
                </a:lnTo>
                <a:lnTo>
                  <a:pt x="1342294" y="1289685"/>
                </a:lnTo>
                <a:lnTo>
                  <a:pt x="1312444" y="1304925"/>
                </a:lnTo>
                <a:lnTo>
                  <a:pt x="1291803" y="1315403"/>
                </a:lnTo>
                <a:lnTo>
                  <a:pt x="1268304" y="1326833"/>
                </a:lnTo>
                <a:lnTo>
                  <a:pt x="1242265" y="1338898"/>
                </a:lnTo>
                <a:lnTo>
                  <a:pt x="1214320" y="1351598"/>
                </a:lnTo>
                <a:lnTo>
                  <a:pt x="1184788" y="1363980"/>
                </a:lnTo>
                <a:lnTo>
                  <a:pt x="1169863" y="1370013"/>
                </a:lnTo>
                <a:lnTo>
                  <a:pt x="1154620" y="1375410"/>
                </a:lnTo>
                <a:lnTo>
                  <a:pt x="1139378" y="1381125"/>
                </a:lnTo>
                <a:lnTo>
                  <a:pt x="1124135" y="1386523"/>
                </a:lnTo>
                <a:lnTo>
                  <a:pt x="1109210" y="1391603"/>
                </a:lnTo>
                <a:lnTo>
                  <a:pt x="1093968" y="1396048"/>
                </a:lnTo>
                <a:lnTo>
                  <a:pt x="1079043" y="1400175"/>
                </a:lnTo>
                <a:lnTo>
                  <a:pt x="1064753" y="1403985"/>
                </a:lnTo>
                <a:lnTo>
                  <a:pt x="1050146" y="1406843"/>
                </a:lnTo>
                <a:lnTo>
                  <a:pt x="1036491" y="1409700"/>
                </a:lnTo>
                <a:lnTo>
                  <a:pt x="1023154" y="1411288"/>
                </a:lnTo>
                <a:lnTo>
                  <a:pt x="1010452" y="1412558"/>
                </a:lnTo>
                <a:lnTo>
                  <a:pt x="998385" y="1412875"/>
                </a:lnTo>
                <a:lnTo>
                  <a:pt x="992669" y="1412875"/>
                </a:lnTo>
                <a:lnTo>
                  <a:pt x="987270" y="1412558"/>
                </a:lnTo>
                <a:lnTo>
                  <a:pt x="975203" y="1411605"/>
                </a:lnTo>
                <a:lnTo>
                  <a:pt x="961549" y="1410018"/>
                </a:lnTo>
                <a:lnTo>
                  <a:pt x="945671" y="1407478"/>
                </a:lnTo>
                <a:lnTo>
                  <a:pt x="928841" y="1404938"/>
                </a:lnTo>
                <a:lnTo>
                  <a:pt x="910105" y="1401445"/>
                </a:lnTo>
                <a:lnTo>
                  <a:pt x="890417" y="1397635"/>
                </a:lnTo>
                <a:lnTo>
                  <a:pt x="846912" y="1388745"/>
                </a:lnTo>
                <a:lnTo>
                  <a:pt x="799914" y="1378903"/>
                </a:lnTo>
                <a:lnTo>
                  <a:pt x="749741" y="1367473"/>
                </a:lnTo>
                <a:lnTo>
                  <a:pt x="645266" y="1344295"/>
                </a:lnTo>
                <a:lnTo>
                  <a:pt x="592235" y="1332548"/>
                </a:lnTo>
                <a:lnTo>
                  <a:pt x="540792" y="1320800"/>
                </a:lnTo>
                <a:lnTo>
                  <a:pt x="491889" y="1310323"/>
                </a:lnTo>
                <a:lnTo>
                  <a:pt x="445843" y="1300798"/>
                </a:lnTo>
                <a:lnTo>
                  <a:pt x="403927" y="1293178"/>
                </a:lnTo>
                <a:lnTo>
                  <a:pt x="384873" y="1289685"/>
                </a:lnTo>
                <a:lnTo>
                  <a:pt x="367408" y="1286828"/>
                </a:lnTo>
                <a:lnTo>
                  <a:pt x="351530" y="1284605"/>
                </a:lnTo>
                <a:lnTo>
                  <a:pt x="337241" y="1283018"/>
                </a:lnTo>
                <a:lnTo>
                  <a:pt x="324539" y="1282065"/>
                </a:lnTo>
                <a:lnTo>
                  <a:pt x="313742" y="1281430"/>
                </a:lnTo>
                <a:lnTo>
                  <a:pt x="293418" y="1281748"/>
                </a:lnTo>
                <a:lnTo>
                  <a:pt x="270872" y="1282065"/>
                </a:lnTo>
                <a:lnTo>
                  <a:pt x="221652" y="1283335"/>
                </a:lnTo>
                <a:lnTo>
                  <a:pt x="169573" y="1284923"/>
                </a:lnTo>
                <a:lnTo>
                  <a:pt x="118447" y="1287463"/>
                </a:lnTo>
                <a:lnTo>
                  <a:pt x="34613" y="1290955"/>
                </a:lnTo>
                <a:lnTo>
                  <a:pt x="0" y="1293178"/>
                </a:lnTo>
                <a:lnTo>
                  <a:pt x="17783" y="975678"/>
                </a:lnTo>
                <a:lnTo>
                  <a:pt x="26992" y="976630"/>
                </a:lnTo>
                <a:lnTo>
                  <a:pt x="50808" y="979170"/>
                </a:lnTo>
                <a:lnTo>
                  <a:pt x="67321" y="980123"/>
                </a:lnTo>
                <a:lnTo>
                  <a:pt x="86057" y="981075"/>
                </a:lnTo>
                <a:lnTo>
                  <a:pt x="106698" y="982028"/>
                </a:lnTo>
                <a:lnTo>
                  <a:pt x="128291" y="982028"/>
                </a:lnTo>
                <a:lnTo>
                  <a:pt x="151155" y="981710"/>
                </a:lnTo>
                <a:lnTo>
                  <a:pt x="162587" y="981393"/>
                </a:lnTo>
                <a:lnTo>
                  <a:pt x="173701" y="980758"/>
                </a:lnTo>
                <a:lnTo>
                  <a:pt x="185133" y="980123"/>
                </a:lnTo>
                <a:lnTo>
                  <a:pt x="196247" y="978853"/>
                </a:lnTo>
                <a:lnTo>
                  <a:pt x="207362" y="977583"/>
                </a:lnTo>
                <a:lnTo>
                  <a:pt x="218158" y="975678"/>
                </a:lnTo>
                <a:lnTo>
                  <a:pt x="228638" y="973773"/>
                </a:lnTo>
                <a:lnTo>
                  <a:pt x="238482" y="971550"/>
                </a:lnTo>
                <a:lnTo>
                  <a:pt x="248326" y="969010"/>
                </a:lnTo>
                <a:lnTo>
                  <a:pt x="257217" y="966153"/>
                </a:lnTo>
                <a:lnTo>
                  <a:pt x="265791" y="962660"/>
                </a:lnTo>
                <a:lnTo>
                  <a:pt x="273730" y="958850"/>
                </a:lnTo>
                <a:lnTo>
                  <a:pt x="281034" y="954723"/>
                </a:lnTo>
                <a:lnTo>
                  <a:pt x="284209" y="952500"/>
                </a:lnTo>
                <a:lnTo>
                  <a:pt x="287385" y="949960"/>
                </a:lnTo>
                <a:lnTo>
                  <a:pt x="300405" y="940118"/>
                </a:lnTo>
                <a:lnTo>
                  <a:pt x="315647" y="929323"/>
                </a:lnTo>
                <a:lnTo>
                  <a:pt x="332795" y="917893"/>
                </a:lnTo>
                <a:lnTo>
                  <a:pt x="351530" y="906463"/>
                </a:lnTo>
                <a:lnTo>
                  <a:pt x="370901" y="894398"/>
                </a:lnTo>
                <a:lnTo>
                  <a:pt x="391225" y="882333"/>
                </a:lnTo>
                <a:lnTo>
                  <a:pt x="412183" y="870268"/>
                </a:lnTo>
                <a:lnTo>
                  <a:pt x="433459" y="858520"/>
                </a:lnTo>
                <a:lnTo>
                  <a:pt x="454417" y="847408"/>
                </a:lnTo>
                <a:lnTo>
                  <a:pt x="474741" y="836930"/>
                </a:lnTo>
                <a:lnTo>
                  <a:pt x="494429" y="827088"/>
                </a:lnTo>
                <a:lnTo>
                  <a:pt x="513165" y="818515"/>
                </a:lnTo>
                <a:lnTo>
                  <a:pt x="530312" y="810895"/>
                </a:lnTo>
                <a:lnTo>
                  <a:pt x="545555" y="804545"/>
                </a:lnTo>
                <a:lnTo>
                  <a:pt x="558892" y="799465"/>
                </a:lnTo>
                <a:lnTo>
                  <a:pt x="564608" y="797560"/>
                </a:lnTo>
                <a:lnTo>
                  <a:pt x="569689" y="795973"/>
                </a:lnTo>
                <a:lnTo>
                  <a:pt x="576040" y="794703"/>
                </a:lnTo>
                <a:lnTo>
                  <a:pt x="585249" y="792798"/>
                </a:lnTo>
                <a:lnTo>
                  <a:pt x="611923" y="788035"/>
                </a:lnTo>
                <a:lnTo>
                  <a:pt x="648442" y="782320"/>
                </a:lnTo>
                <a:lnTo>
                  <a:pt x="692264" y="775653"/>
                </a:lnTo>
                <a:lnTo>
                  <a:pt x="742755" y="768985"/>
                </a:lnTo>
                <a:lnTo>
                  <a:pt x="797374" y="762000"/>
                </a:lnTo>
                <a:lnTo>
                  <a:pt x="855486" y="755333"/>
                </a:lnTo>
                <a:lnTo>
                  <a:pt x="885018" y="752475"/>
                </a:lnTo>
                <a:lnTo>
                  <a:pt x="914868" y="749618"/>
                </a:lnTo>
                <a:lnTo>
                  <a:pt x="944718" y="747078"/>
                </a:lnTo>
                <a:lnTo>
                  <a:pt x="974251" y="744538"/>
                </a:lnTo>
                <a:lnTo>
                  <a:pt x="1003148" y="742950"/>
                </a:lnTo>
                <a:lnTo>
                  <a:pt x="1031728" y="741363"/>
                </a:lnTo>
                <a:lnTo>
                  <a:pt x="1059355" y="740410"/>
                </a:lnTo>
                <a:lnTo>
                  <a:pt x="1085711" y="739775"/>
                </a:lnTo>
                <a:close/>
                <a:moveTo>
                  <a:pt x="1393479" y="472309"/>
                </a:moveTo>
                <a:lnTo>
                  <a:pt x="1393479" y="582842"/>
                </a:lnTo>
                <a:lnTo>
                  <a:pt x="1401091" y="581889"/>
                </a:lnTo>
                <a:lnTo>
                  <a:pt x="1408385" y="580936"/>
                </a:lnTo>
                <a:lnTo>
                  <a:pt x="1415362" y="579666"/>
                </a:lnTo>
                <a:lnTo>
                  <a:pt x="1422022" y="577760"/>
                </a:lnTo>
                <a:lnTo>
                  <a:pt x="1428365" y="575854"/>
                </a:lnTo>
                <a:lnTo>
                  <a:pt x="1434073" y="573631"/>
                </a:lnTo>
                <a:lnTo>
                  <a:pt x="1439781" y="570772"/>
                </a:lnTo>
                <a:lnTo>
                  <a:pt x="1444856" y="567596"/>
                </a:lnTo>
                <a:lnTo>
                  <a:pt x="1449296" y="564102"/>
                </a:lnTo>
                <a:lnTo>
                  <a:pt x="1453418" y="560608"/>
                </a:lnTo>
                <a:lnTo>
                  <a:pt x="1457224" y="556479"/>
                </a:lnTo>
                <a:lnTo>
                  <a:pt x="1460078" y="551715"/>
                </a:lnTo>
                <a:lnTo>
                  <a:pt x="1462298" y="546951"/>
                </a:lnTo>
                <a:lnTo>
                  <a:pt x="1464201" y="541551"/>
                </a:lnTo>
                <a:lnTo>
                  <a:pt x="1465152" y="535834"/>
                </a:lnTo>
                <a:lnTo>
                  <a:pt x="1465470" y="529799"/>
                </a:lnTo>
                <a:lnTo>
                  <a:pt x="1465152" y="524082"/>
                </a:lnTo>
                <a:lnTo>
                  <a:pt x="1464518" y="519000"/>
                </a:lnTo>
                <a:lnTo>
                  <a:pt x="1462933" y="514553"/>
                </a:lnTo>
                <a:lnTo>
                  <a:pt x="1460713" y="510106"/>
                </a:lnTo>
                <a:lnTo>
                  <a:pt x="1458175" y="505659"/>
                </a:lnTo>
                <a:lnTo>
                  <a:pt x="1454687" y="502165"/>
                </a:lnTo>
                <a:lnTo>
                  <a:pt x="1450881" y="498354"/>
                </a:lnTo>
                <a:lnTo>
                  <a:pt x="1446441" y="495178"/>
                </a:lnTo>
                <a:lnTo>
                  <a:pt x="1441367" y="492001"/>
                </a:lnTo>
                <a:lnTo>
                  <a:pt x="1435976" y="489143"/>
                </a:lnTo>
                <a:lnTo>
                  <a:pt x="1429950" y="485967"/>
                </a:lnTo>
                <a:lnTo>
                  <a:pt x="1423607" y="483426"/>
                </a:lnTo>
                <a:lnTo>
                  <a:pt x="1416630" y="480249"/>
                </a:lnTo>
                <a:lnTo>
                  <a:pt x="1409336" y="477708"/>
                </a:lnTo>
                <a:lnTo>
                  <a:pt x="1393479" y="472309"/>
                </a:lnTo>
                <a:close/>
                <a:moveTo>
                  <a:pt x="1336712" y="207092"/>
                </a:moveTo>
                <a:lnTo>
                  <a:pt x="1331003" y="207727"/>
                </a:lnTo>
                <a:lnTo>
                  <a:pt x="1325295" y="208362"/>
                </a:lnTo>
                <a:lnTo>
                  <a:pt x="1319903" y="208998"/>
                </a:lnTo>
                <a:lnTo>
                  <a:pt x="1315146" y="210268"/>
                </a:lnTo>
                <a:lnTo>
                  <a:pt x="1310389" y="212174"/>
                </a:lnTo>
                <a:lnTo>
                  <a:pt x="1305632" y="213762"/>
                </a:lnTo>
                <a:lnTo>
                  <a:pt x="1301509" y="215985"/>
                </a:lnTo>
                <a:lnTo>
                  <a:pt x="1298021" y="219162"/>
                </a:lnTo>
                <a:lnTo>
                  <a:pt x="1294532" y="222020"/>
                </a:lnTo>
                <a:lnTo>
                  <a:pt x="1291995" y="226149"/>
                </a:lnTo>
                <a:lnTo>
                  <a:pt x="1289775" y="230596"/>
                </a:lnTo>
                <a:lnTo>
                  <a:pt x="1287873" y="235043"/>
                </a:lnTo>
                <a:lnTo>
                  <a:pt x="1286921" y="240760"/>
                </a:lnTo>
                <a:lnTo>
                  <a:pt x="1286604" y="246795"/>
                </a:lnTo>
                <a:lnTo>
                  <a:pt x="1286921" y="251242"/>
                </a:lnTo>
                <a:lnTo>
                  <a:pt x="1287555" y="255053"/>
                </a:lnTo>
                <a:lnTo>
                  <a:pt x="1288824" y="259182"/>
                </a:lnTo>
                <a:lnTo>
                  <a:pt x="1290727" y="263311"/>
                </a:lnTo>
                <a:lnTo>
                  <a:pt x="1292630" y="266488"/>
                </a:lnTo>
                <a:lnTo>
                  <a:pt x="1295167" y="269982"/>
                </a:lnTo>
                <a:lnTo>
                  <a:pt x="1298655" y="273158"/>
                </a:lnTo>
                <a:lnTo>
                  <a:pt x="1302461" y="276334"/>
                </a:lnTo>
                <a:lnTo>
                  <a:pt x="1306267" y="279193"/>
                </a:lnTo>
                <a:lnTo>
                  <a:pt x="1311024" y="282051"/>
                </a:lnTo>
                <a:lnTo>
                  <a:pt x="1316098" y="284275"/>
                </a:lnTo>
                <a:lnTo>
                  <a:pt x="1321489" y="286498"/>
                </a:lnTo>
                <a:lnTo>
                  <a:pt x="1327198" y="288721"/>
                </a:lnTo>
                <a:lnTo>
                  <a:pt x="1333857" y="290627"/>
                </a:lnTo>
                <a:lnTo>
                  <a:pt x="1341152" y="292215"/>
                </a:lnTo>
                <a:lnTo>
                  <a:pt x="1348446" y="293803"/>
                </a:lnTo>
                <a:lnTo>
                  <a:pt x="1348446" y="207092"/>
                </a:lnTo>
                <a:lnTo>
                  <a:pt x="1336712" y="207092"/>
                </a:lnTo>
                <a:close/>
                <a:moveTo>
                  <a:pt x="1348446" y="0"/>
                </a:moveTo>
                <a:lnTo>
                  <a:pt x="1393479" y="0"/>
                </a:lnTo>
                <a:lnTo>
                  <a:pt x="1393479" y="69560"/>
                </a:lnTo>
                <a:lnTo>
                  <a:pt x="1404579" y="69560"/>
                </a:lnTo>
                <a:lnTo>
                  <a:pt x="1415996" y="70195"/>
                </a:lnTo>
                <a:lnTo>
                  <a:pt x="1427096" y="71148"/>
                </a:lnTo>
                <a:lnTo>
                  <a:pt x="1438196" y="72419"/>
                </a:lnTo>
                <a:lnTo>
                  <a:pt x="1448978" y="74007"/>
                </a:lnTo>
                <a:lnTo>
                  <a:pt x="1459761" y="76230"/>
                </a:lnTo>
                <a:lnTo>
                  <a:pt x="1470544" y="78454"/>
                </a:lnTo>
                <a:lnTo>
                  <a:pt x="1480375" y="80995"/>
                </a:lnTo>
                <a:lnTo>
                  <a:pt x="1490841" y="84489"/>
                </a:lnTo>
                <a:lnTo>
                  <a:pt x="1500355" y="87665"/>
                </a:lnTo>
                <a:lnTo>
                  <a:pt x="1510186" y="91794"/>
                </a:lnTo>
                <a:lnTo>
                  <a:pt x="1519383" y="96241"/>
                </a:lnTo>
                <a:lnTo>
                  <a:pt x="1528580" y="100687"/>
                </a:lnTo>
                <a:lnTo>
                  <a:pt x="1537143" y="106087"/>
                </a:lnTo>
                <a:lnTo>
                  <a:pt x="1545705" y="111487"/>
                </a:lnTo>
                <a:lnTo>
                  <a:pt x="1553951" y="117522"/>
                </a:lnTo>
                <a:lnTo>
                  <a:pt x="1561562" y="123874"/>
                </a:lnTo>
                <a:lnTo>
                  <a:pt x="1568856" y="130862"/>
                </a:lnTo>
                <a:lnTo>
                  <a:pt x="1575833" y="137850"/>
                </a:lnTo>
                <a:lnTo>
                  <a:pt x="1582176" y="145473"/>
                </a:lnTo>
                <a:lnTo>
                  <a:pt x="1588519" y="153731"/>
                </a:lnTo>
                <a:lnTo>
                  <a:pt x="1594227" y="162307"/>
                </a:lnTo>
                <a:lnTo>
                  <a:pt x="1599302" y="171200"/>
                </a:lnTo>
                <a:lnTo>
                  <a:pt x="1604059" y="180729"/>
                </a:lnTo>
                <a:lnTo>
                  <a:pt x="1608181" y="190258"/>
                </a:lnTo>
                <a:lnTo>
                  <a:pt x="1612304" y="200739"/>
                </a:lnTo>
                <a:lnTo>
                  <a:pt x="1615159" y="211539"/>
                </a:lnTo>
                <a:lnTo>
                  <a:pt x="1618013" y="222655"/>
                </a:lnTo>
                <a:lnTo>
                  <a:pt x="1620233" y="234408"/>
                </a:lnTo>
                <a:lnTo>
                  <a:pt x="1621501" y="246477"/>
                </a:lnTo>
                <a:lnTo>
                  <a:pt x="1622453" y="259182"/>
                </a:lnTo>
                <a:lnTo>
                  <a:pt x="1622770" y="272205"/>
                </a:lnTo>
                <a:lnTo>
                  <a:pt x="1457224" y="272205"/>
                </a:lnTo>
                <a:lnTo>
                  <a:pt x="1455955" y="264264"/>
                </a:lnTo>
                <a:lnTo>
                  <a:pt x="1454687" y="256959"/>
                </a:lnTo>
                <a:lnTo>
                  <a:pt x="1453418" y="250289"/>
                </a:lnTo>
                <a:lnTo>
                  <a:pt x="1451516" y="244254"/>
                </a:lnTo>
                <a:lnTo>
                  <a:pt x="1448978" y="238854"/>
                </a:lnTo>
                <a:lnTo>
                  <a:pt x="1446758" y="234090"/>
                </a:lnTo>
                <a:lnTo>
                  <a:pt x="1443904" y="229643"/>
                </a:lnTo>
                <a:lnTo>
                  <a:pt x="1440099" y="226149"/>
                </a:lnTo>
                <a:lnTo>
                  <a:pt x="1436293" y="222655"/>
                </a:lnTo>
                <a:lnTo>
                  <a:pt x="1431853" y="219797"/>
                </a:lnTo>
                <a:lnTo>
                  <a:pt x="1427096" y="216938"/>
                </a:lnTo>
                <a:lnTo>
                  <a:pt x="1421387" y="214715"/>
                </a:lnTo>
                <a:lnTo>
                  <a:pt x="1415362" y="212809"/>
                </a:lnTo>
                <a:lnTo>
                  <a:pt x="1408702" y="210586"/>
                </a:lnTo>
                <a:lnTo>
                  <a:pt x="1401408" y="208680"/>
                </a:lnTo>
                <a:lnTo>
                  <a:pt x="1393479" y="207092"/>
                </a:lnTo>
                <a:lnTo>
                  <a:pt x="1393479" y="304285"/>
                </a:lnTo>
                <a:lnTo>
                  <a:pt x="1414093" y="309049"/>
                </a:lnTo>
                <a:lnTo>
                  <a:pt x="1433439" y="313496"/>
                </a:lnTo>
                <a:lnTo>
                  <a:pt x="1451833" y="318578"/>
                </a:lnTo>
                <a:lnTo>
                  <a:pt x="1468641" y="323660"/>
                </a:lnTo>
                <a:lnTo>
                  <a:pt x="1485132" y="328742"/>
                </a:lnTo>
                <a:lnTo>
                  <a:pt x="1500355" y="334142"/>
                </a:lnTo>
                <a:lnTo>
                  <a:pt x="1514626" y="339224"/>
                </a:lnTo>
                <a:lnTo>
                  <a:pt x="1527946" y="344623"/>
                </a:lnTo>
                <a:lnTo>
                  <a:pt x="1540314" y="350341"/>
                </a:lnTo>
                <a:lnTo>
                  <a:pt x="1551731" y="356058"/>
                </a:lnTo>
                <a:lnTo>
                  <a:pt x="1562514" y="362093"/>
                </a:lnTo>
                <a:lnTo>
                  <a:pt x="1572345" y="368128"/>
                </a:lnTo>
                <a:lnTo>
                  <a:pt x="1581542" y="374163"/>
                </a:lnTo>
                <a:lnTo>
                  <a:pt x="1589787" y="380515"/>
                </a:lnTo>
                <a:lnTo>
                  <a:pt x="1597082" y="386868"/>
                </a:lnTo>
                <a:lnTo>
                  <a:pt x="1604059" y="393538"/>
                </a:lnTo>
                <a:lnTo>
                  <a:pt x="1610401" y="400208"/>
                </a:lnTo>
                <a:lnTo>
                  <a:pt x="1616110" y="407196"/>
                </a:lnTo>
                <a:lnTo>
                  <a:pt x="1621184" y="414183"/>
                </a:lnTo>
                <a:lnTo>
                  <a:pt x="1625624" y="421171"/>
                </a:lnTo>
                <a:lnTo>
                  <a:pt x="1629430" y="428476"/>
                </a:lnTo>
                <a:lnTo>
                  <a:pt x="1632918" y="435782"/>
                </a:lnTo>
                <a:lnTo>
                  <a:pt x="1635772" y="443722"/>
                </a:lnTo>
                <a:lnTo>
                  <a:pt x="1638627" y="451345"/>
                </a:lnTo>
                <a:lnTo>
                  <a:pt x="1640529" y="459286"/>
                </a:lnTo>
                <a:lnTo>
                  <a:pt x="1642115" y="467227"/>
                </a:lnTo>
                <a:lnTo>
                  <a:pt x="1643701" y="475803"/>
                </a:lnTo>
                <a:lnTo>
                  <a:pt x="1644652" y="484061"/>
                </a:lnTo>
                <a:lnTo>
                  <a:pt x="1645287" y="492637"/>
                </a:lnTo>
                <a:lnTo>
                  <a:pt x="1645921" y="501530"/>
                </a:lnTo>
                <a:lnTo>
                  <a:pt x="1646238" y="510106"/>
                </a:lnTo>
                <a:lnTo>
                  <a:pt x="1646238" y="519000"/>
                </a:lnTo>
                <a:lnTo>
                  <a:pt x="1645921" y="528211"/>
                </a:lnTo>
                <a:lnTo>
                  <a:pt x="1645604" y="536787"/>
                </a:lnTo>
                <a:lnTo>
                  <a:pt x="1644652" y="545998"/>
                </a:lnTo>
                <a:lnTo>
                  <a:pt x="1643067" y="554891"/>
                </a:lnTo>
                <a:lnTo>
                  <a:pt x="1640847" y="563785"/>
                </a:lnTo>
                <a:lnTo>
                  <a:pt x="1638627" y="572678"/>
                </a:lnTo>
                <a:lnTo>
                  <a:pt x="1635772" y="581572"/>
                </a:lnTo>
                <a:lnTo>
                  <a:pt x="1632601" y="590148"/>
                </a:lnTo>
                <a:lnTo>
                  <a:pt x="1628795" y="599041"/>
                </a:lnTo>
                <a:lnTo>
                  <a:pt x="1624990" y="607617"/>
                </a:lnTo>
                <a:lnTo>
                  <a:pt x="1619916" y="615875"/>
                </a:lnTo>
                <a:lnTo>
                  <a:pt x="1614841" y="624133"/>
                </a:lnTo>
                <a:lnTo>
                  <a:pt x="1609133" y="632074"/>
                </a:lnTo>
                <a:lnTo>
                  <a:pt x="1602790" y="640015"/>
                </a:lnTo>
                <a:lnTo>
                  <a:pt x="1596130" y="647638"/>
                </a:lnTo>
                <a:lnTo>
                  <a:pt x="1588836" y="654943"/>
                </a:lnTo>
                <a:lnTo>
                  <a:pt x="1581225" y="662248"/>
                </a:lnTo>
                <a:lnTo>
                  <a:pt x="1572979" y="668919"/>
                </a:lnTo>
                <a:lnTo>
                  <a:pt x="1563782" y="675589"/>
                </a:lnTo>
                <a:lnTo>
                  <a:pt x="1554585" y="681624"/>
                </a:lnTo>
                <a:lnTo>
                  <a:pt x="1544120" y="687023"/>
                </a:lnTo>
                <a:lnTo>
                  <a:pt x="1533971" y="692423"/>
                </a:lnTo>
                <a:lnTo>
                  <a:pt x="1522554" y="697505"/>
                </a:lnTo>
                <a:lnTo>
                  <a:pt x="1510820" y="702269"/>
                </a:lnTo>
                <a:lnTo>
                  <a:pt x="1498135" y="706081"/>
                </a:lnTo>
                <a:lnTo>
                  <a:pt x="1485132" y="709892"/>
                </a:lnTo>
                <a:lnTo>
                  <a:pt x="1471495" y="712751"/>
                </a:lnTo>
                <a:lnTo>
                  <a:pt x="1457224" y="715609"/>
                </a:lnTo>
                <a:lnTo>
                  <a:pt x="1442001" y="717515"/>
                </a:lnTo>
                <a:lnTo>
                  <a:pt x="1426779" y="718786"/>
                </a:lnTo>
                <a:lnTo>
                  <a:pt x="1410288" y="720056"/>
                </a:lnTo>
                <a:lnTo>
                  <a:pt x="1393479" y="720374"/>
                </a:lnTo>
                <a:lnTo>
                  <a:pt x="1393479" y="806450"/>
                </a:lnTo>
                <a:lnTo>
                  <a:pt x="1348446" y="806450"/>
                </a:lnTo>
                <a:lnTo>
                  <a:pt x="1348446" y="720374"/>
                </a:lnTo>
                <a:lnTo>
                  <a:pt x="1331320" y="720056"/>
                </a:lnTo>
                <a:lnTo>
                  <a:pt x="1315464" y="718786"/>
                </a:lnTo>
                <a:lnTo>
                  <a:pt x="1299607" y="717515"/>
                </a:lnTo>
                <a:lnTo>
                  <a:pt x="1284701" y="715609"/>
                </a:lnTo>
                <a:lnTo>
                  <a:pt x="1270747" y="712751"/>
                </a:lnTo>
                <a:lnTo>
                  <a:pt x="1257110" y="709575"/>
                </a:lnTo>
                <a:lnTo>
                  <a:pt x="1243473" y="705763"/>
                </a:lnTo>
                <a:lnTo>
                  <a:pt x="1231422" y="701634"/>
                </a:lnTo>
                <a:lnTo>
                  <a:pt x="1219371" y="696870"/>
                </a:lnTo>
                <a:lnTo>
                  <a:pt x="1208271" y="691788"/>
                </a:lnTo>
                <a:lnTo>
                  <a:pt x="1197488" y="686070"/>
                </a:lnTo>
                <a:lnTo>
                  <a:pt x="1187340" y="680035"/>
                </a:lnTo>
                <a:lnTo>
                  <a:pt x="1177509" y="673683"/>
                </a:lnTo>
                <a:lnTo>
                  <a:pt x="1168629" y="666695"/>
                </a:lnTo>
                <a:lnTo>
                  <a:pt x="1160066" y="659707"/>
                </a:lnTo>
                <a:lnTo>
                  <a:pt x="1152138" y="652084"/>
                </a:lnTo>
                <a:lnTo>
                  <a:pt x="1144844" y="644144"/>
                </a:lnTo>
                <a:lnTo>
                  <a:pt x="1137866" y="636203"/>
                </a:lnTo>
                <a:lnTo>
                  <a:pt x="1131524" y="627310"/>
                </a:lnTo>
                <a:lnTo>
                  <a:pt x="1125498" y="618734"/>
                </a:lnTo>
                <a:lnTo>
                  <a:pt x="1120107" y="609523"/>
                </a:lnTo>
                <a:lnTo>
                  <a:pt x="1115033" y="600312"/>
                </a:lnTo>
                <a:lnTo>
                  <a:pt x="1110910" y="591100"/>
                </a:lnTo>
                <a:lnTo>
                  <a:pt x="1106787" y="581254"/>
                </a:lnTo>
                <a:lnTo>
                  <a:pt x="1103299" y="571090"/>
                </a:lnTo>
                <a:lnTo>
                  <a:pt x="1100127" y="561244"/>
                </a:lnTo>
                <a:lnTo>
                  <a:pt x="1097590" y="550762"/>
                </a:lnTo>
                <a:lnTo>
                  <a:pt x="1095053" y="540598"/>
                </a:lnTo>
                <a:lnTo>
                  <a:pt x="1093150" y="530116"/>
                </a:lnTo>
                <a:lnTo>
                  <a:pt x="1091882" y="519635"/>
                </a:lnTo>
                <a:lnTo>
                  <a:pt x="1090930" y="509153"/>
                </a:lnTo>
                <a:lnTo>
                  <a:pt x="1090613" y="498354"/>
                </a:lnTo>
                <a:lnTo>
                  <a:pt x="1276456" y="498354"/>
                </a:lnTo>
                <a:lnTo>
                  <a:pt x="1276456" y="504389"/>
                </a:lnTo>
                <a:lnTo>
                  <a:pt x="1276773" y="510424"/>
                </a:lnTo>
                <a:lnTo>
                  <a:pt x="1277407" y="517094"/>
                </a:lnTo>
                <a:lnTo>
                  <a:pt x="1278358" y="523764"/>
                </a:lnTo>
                <a:lnTo>
                  <a:pt x="1279944" y="530434"/>
                </a:lnTo>
                <a:lnTo>
                  <a:pt x="1281847" y="537104"/>
                </a:lnTo>
                <a:lnTo>
                  <a:pt x="1284701" y="543774"/>
                </a:lnTo>
                <a:lnTo>
                  <a:pt x="1287873" y="550444"/>
                </a:lnTo>
                <a:lnTo>
                  <a:pt x="1290093" y="553621"/>
                </a:lnTo>
                <a:lnTo>
                  <a:pt x="1291995" y="556479"/>
                </a:lnTo>
                <a:lnTo>
                  <a:pt x="1294215" y="559656"/>
                </a:lnTo>
                <a:lnTo>
                  <a:pt x="1297070" y="562197"/>
                </a:lnTo>
                <a:lnTo>
                  <a:pt x="1299607" y="564738"/>
                </a:lnTo>
                <a:lnTo>
                  <a:pt x="1302778" y="567596"/>
                </a:lnTo>
                <a:lnTo>
                  <a:pt x="1305949" y="569820"/>
                </a:lnTo>
                <a:lnTo>
                  <a:pt x="1309755" y="572043"/>
                </a:lnTo>
                <a:lnTo>
                  <a:pt x="1313244" y="574266"/>
                </a:lnTo>
                <a:lnTo>
                  <a:pt x="1317683" y="575854"/>
                </a:lnTo>
                <a:lnTo>
                  <a:pt x="1322123" y="577443"/>
                </a:lnTo>
                <a:lnTo>
                  <a:pt x="1326563" y="579348"/>
                </a:lnTo>
                <a:lnTo>
                  <a:pt x="1331638" y="580619"/>
                </a:lnTo>
                <a:lnTo>
                  <a:pt x="1336712" y="581572"/>
                </a:lnTo>
                <a:lnTo>
                  <a:pt x="1342420" y="582207"/>
                </a:lnTo>
                <a:lnTo>
                  <a:pt x="1348446" y="582842"/>
                </a:lnTo>
                <a:lnTo>
                  <a:pt x="1348446" y="459921"/>
                </a:lnTo>
                <a:lnTo>
                  <a:pt x="1330686" y="454839"/>
                </a:lnTo>
                <a:lnTo>
                  <a:pt x="1312292" y="450393"/>
                </a:lnTo>
                <a:lnTo>
                  <a:pt x="1293264" y="444993"/>
                </a:lnTo>
                <a:lnTo>
                  <a:pt x="1283750" y="441499"/>
                </a:lnTo>
                <a:lnTo>
                  <a:pt x="1273601" y="438323"/>
                </a:lnTo>
                <a:lnTo>
                  <a:pt x="1255842" y="432288"/>
                </a:lnTo>
                <a:lnTo>
                  <a:pt x="1239351" y="425935"/>
                </a:lnTo>
                <a:lnTo>
                  <a:pt x="1223494" y="419265"/>
                </a:lnTo>
                <a:lnTo>
                  <a:pt x="1208588" y="412595"/>
                </a:lnTo>
                <a:lnTo>
                  <a:pt x="1201294" y="408784"/>
                </a:lnTo>
                <a:lnTo>
                  <a:pt x="1194317" y="405290"/>
                </a:lnTo>
                <a:lnTo>
                  <a:pt x="1187657" y="401478"/>
                </a:lnTo>
                <a:lnTo>
                  <a:pt x="1181314" y="397984"/>
                </a:lnTo>
                <a:lnTo>
                  <a:pt x="1175289" y="393538"/>
                </a:lnTo>
                <a:lnTo>
                  <a:pt x="1169263" y="389409"/>
                </a:lnTo>
                <a:lnTo>
                  <a:pt x="1163555" y="385279"/>
                </a:lnTo>
                <a:lnTo>
                  <a:pt x="1158163" y="380515"/>
                </a:lnTo>
                <a:lnTo>
                  <a:pt x="1153089" y="375751"/>
                </a:lnTo>
                <a:lnTo>
                  <a:pt x="1148649" y="370669"/>
                </a:lnTo>
                <a:lnTo>
                  <a:pt x="1143892" y="365904"/>
                </a:lnTo>
                <a:lnTo>
                  <a:pt x="1139769" y="360187"/>
                </a:lnTo>
                <a:lnTo>
                  <a:pt x="1135964" y="354470"/>
                </a:lnTo>
                <a:lnTo>
                  <a:pt x="1132158" y="348753"/>
                </a:lnTo>
                <a:lnTo>
                  <a:pt x="1128987" y="342400"/>
                </a:lnTo>
                <a:lnTo>
                  <a:pt x="1126132" y="336048"/>
                </a:lnTo>
                <a:lnTo>
                  <a:pt x="1123595" y="329377"/>
                </a:lnTo>
                <a:lnTo>
                  <a:pt x="1121058" y="322390"/>
                </a:lnTo>
                <a:lnTo>
                  <a:pt x="1119155" y="315084"/>
                </a:lnTo>
                <a:lnTo>
                  <a:pt x="1117570" y="307144"/>
                </a:lnTo>
                <a:lnTo>
                  <a:pt x="1116301" y="299203"/>
                </a:lnTo>
                <a:lnTo>
                  <a:pt x="1115667" y="290945"/>
                </a:lnTo>
                <a:lnTo>
                  <a:pt x="1114715" y="282369"/>
                </a:lnTo>
                <a:lnTo>
                  <a:pt x="1114398" y="272840"/>
                </a:lnTo>
                <a:lnTo>
                  <a:pt x="1114715" y="259818"/>
                </a:lnTo>
                <a:lnTo>
                  <a:pt x="1116301" y="247113"/>
                </a:lnTo>
                <a:lnTo>
                  <a:pt x="1117887" y="235043"/>
                </a:lnTo>
                <a:lnTo>
                  <a:pt x="1120107" y="223291"/>
                </a:lnTo>
                <a:lnTo>
                  <a:pt x="1123278" y="212174"/>
                </a:lnTo>
                <a:lnTo>
                  <a:pt x="1126767" y="201375"/>
                </a:lnTo>
                <a:lnTo>
                  <a:pt x="1131207" y="190893"/>
                </a:lnTo>
                <a:lnTo>
                  <a:pt x="1135964" y="181047"/>
                </a:lnTo>
                <a:lnTo>
                  <a:pt x="1141355" y="171518"/>
                </a:lnTo>
                <a:lnTo>
                  <a:pt x="1146746" y="162624"/>
                </a:lnTo>
                <a:lnTo>
                  <a:pt x="1153089" y="154048"/>
                </a:lnTo>
                <a:lnTo>
                  <a:pt x="1159749" y="145790"/>
                </a:lnTo>
                <a:lnTo>
                  <a:pt x="1167360" y="138167"/>
                </a:lnTo>
                <a:lnTo>
                  <a:pt x="1174654" y="130862"/>
                </a:lnTo>
                <a:lnTo>
                  <a:pt x="1182583" y="124192"/>
                </a:lnTo>
                <a:lnTo>
                  <a:pt x="1190828" y="117839"/>
                </a:lnTo>
                <a:lnTo>
                  <a:pt x="1199391" y="111804"/>
                </a:lnTo>
                <a:lnTo>
                  <a:pt x="1208271" y="106087"/>
                </a:lnTo>
                <a:lnTo>
                  <a:pt x="1217151" y="100687"/>
                </a:lnTo>
                <a:lnTo>
                  <a:pt x="1226665" y="96241"/>
                </a:lnTo>
                <a:lnTo>
                  <a:pt x="1236179" y="91794"/>
                </a:lnTo>
                <a:lnTo>
                  <a:pt x="1246010" y="87665"/>
                </a:lnTo>
                <a:lnTo>
                  <a:pt x="1255842" y="84489"/>
                </a:lnTo>
                <a:lnTo>
                  <a:pt x="1265990" y="80995"/>
                </a:lnTo>
                <a:lnTo>
                  <a:pt x="1276456" y="78454"/>
                </a:lnTo>
                <a:lnTo>
                  <a:pt x="1286287" y="76230"/>
                </a:lnTo>
                <a:lnTo>
                  <a:pt x="1296752" y="74007"/>
                </a:lnTo>
                <a:lnTo>
                  <a:pt x="1306901" y="72419"/>
                </a:lnTo>
                <a:lnTo>
                  <a:pt x="1317683" y="71148"/>
                </a:lnTo>
                <a:lnTo>
                  <a:pt x="1328149" y="70195"/>
                </a:lnTo>
                <a:lnTo>
                  <a:pt x="1337980" y="69560"/>
                </a:lnTo>
                <a:lnTo>
                  <a:pt x="1348446" y="69560"/>
                </a:lnTo>
                <a:lnTo>
                  <a:pt x="13484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573926" y="3692306"/>
            <a:ext cx="1925354" cy="45719"/>
            <a:chOff x="980429" y="4605462"/>
            <a:chExt cx="1925354" cy="45719"/>
          </a:xfrm>
        </p:grpSpPr>
        <p:sp>
          <p:nvSpPr>
            <p:cNvPr id="2" name="矩形 1"/>
            <p:cNvSpPr/>
            <p:nvPr/>
          </p:nvSpPr>
          <p:spPr>
            <a:xfrm>
              <a:off x="980429" y="4605462"/>
              <a:ext cx="48322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459884" y="4605462"/>
              <a:ext cx="483222" cy="45719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943106" y="4605462"/>
              <a:ext cx="483222" cy="45719"/>
            </a:xfrm>
            <a:prstGeom prst="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422561" y="4605462"/>
              <a:ext cx="483222" cy="4571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3790991" y="1855129"/>
            <a:ext cx="2075474" cy="3765792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3907187" y="4795249"/>
            <a:ext cx="949531" cy="1722854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24E2831E-7603-4602-919B-AEE2CB798C66}"/>
              </a:ext>
            </a:extLst>
          </p:cNvPr>
          <p:cNvGrpSpPr/>
          <p:nvPr/>
        </p:nvGrpSpPr>
        <p:grpSpPr>
          <a:xfrm>
            <a:off x="228892" y="1030562"/>
            <a:ext cx="5851550" cy="4570853"/>
            <a:chOff x="228892" y="1030562"/>
            <a:chExt cx="5851550" cy="4570853"/>
          </a:xfrm>
        </p:grpSpPr>
        <p:sp>
          <p:nvSpPr>
            <p:cNvPr id="24" name="任意多边形 23"/>
            <p:cNvSpPr/>
            <p:nvPr/>
          </p:nvSpPr>
          <p:spPr>
            <a:xfrm>
              <a:off x="228892" y="1030562"/>
              <a:ext cx="5851550" cy="4570853"/>
            </a:xfrm>
            <a:custGeom>
              <a:avLst/>
              <a:gdLst>
                <a:gd name="connsiteX0" fmla="*/ 0 w 6163318"/>
                <a:gd name="connsiteY0" fmla="*/ 0 h 4941887"/>
                <a:gd name="connsiteX1" fmla="*/ 6163318 w 6163318"/>
                <a:gd name="connsiteY1" fmla="*/ 0 h 4941887"/>
                <a:gd name="connsiteX2" fmla="*/ 3435248 w 6163318"/>
                <a:gd name="connsiteY2" fmla="*/ 4941887 h 4941887"/>
                <a:gd name="connsiteX3" fmla="*/ 0 w 6163318"/>
                <a:gd name="connsiteY3" fmla="*/ 4941887 h 494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3318" h="4941887">
                  <a:moveTo>
                    <a:pt x="0" y="0"/>
                  </a:moveTo>
                  <a:lnTo>
                    <a:pt x="6163318" y="0"/>
                  </a:lnTo>
                  <a:lnTo>
                    <a:pt x="3435248" y="4941887"/>
                  </a:lnTo>
                  <a:lnTo>
                    <a:pt x="0" y="4941887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95CD180-ED7B-450B-94F3-22CAF6FB8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0" r="1178" b="463"/>
            <a:stretch/>
          </p:blipFill>
          <p:spPr>
            <a:xfrm>
              <a:off x="313954" y="1576929"/>
              <a:ext cx="3836063" cy="280299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网页介绍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6445017" y="2834391"/>
            <a:ext cx="2470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黑体" panose="02010600030101010101" charset="-122"/>
                <a:ea typeface="黑体" panose="02010600030101010101" charset="-122"/>
              </a:rPr>
              <a:t>操作记录</a:t>
            </a:r>
            <a:endParaRPr lang="en-US" altLang="zh-CN" sz="2200" dirty="0">
              <a:latin typeface="黑体" panose="02010600030101010101" charset="-122"/>
              <a:ea typeface="黑体" panose="02010600030101010101" charset="-122"/>
            </a:endParaRPr>
          </a:p>
          <a:p>
            <a:r>
              <a:rPr lang="zh-CN" altLang="en-US" sz="2200" dirty="0">
                <a:latin typeface="黑体" panose="02010600030101010101" charset="-122"/>
                <a:ea typeface="黑体" panose="02010600030101010101" charset="-122"/>
              </a:rPr>
              <a:t>实时生成</a:t>
            </a:r>
            <a:endParaRPr lang="en-US" altLang="zh-CN" sz="2200" dirty="0"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0474493" y="5694751"/>
            <a:ext cx="653121" cy="0"/>
          </a:xfrm>
          <a:prstGeom prst="line">
            <a:avLst/>
          </a:prstGeom>
          <a:ln w="22225"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8830309" y="2498491"/>
            <a:ext cx="580145" cy="580145"/>
            <a:chOff x="6406936" y="2433233"/>
            <a:chExt cx="794145" cy="794145"/>
          </a:xfrm>
        </p:grpSpPr>
        <p:sp>
          <p:nvSpPr>
            <p:cNvPr id="95" name="Oval 9"/>
            <p:cNvSpPr>
              <a:spLocks noChangeArrowheads="1"/>
            </p:cNvSpPr>
            <p:nvPr/>
          </p:nvSpPr>
          <p:spPr bwMode="auto">
            <a:xfrm>
              <a:off x="6406936" y="2433233"/>
              <a:ext cx="794145" cy="794145"/>
            </a:xfrm>
            <a:prstGeom prst="ellipse">
              <a:avLst/>
            </a:prstGeom>
            <a:solidFill>
              <a:srgbClr val="3A3A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Oval 92"/>
            <p:cNvSpPr>
              <a:spLocks noChangeArrowheads="1"/>
            </p:cNvSpPr>
            <p:nvPr/>
          </p:nvSpPr>
          <p:spPr bwMode="auto">
            <a:xfrm>
              <a:off x="6406936" y="2433233"/>
              <a:ext cx="794145" cy="794145"/>
            </a:xfrm>
            <a:prstGeom prst="ellipse">
              <a:avLst/>
            </a:prstGeom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Freeform 162"/>
            <p:cNvSpPr>
              <a:spLocks noEditPoints="1"/>
            </p:cNvSpPr>
            <p:nvPr/>
          </p:nvSpPr>
          <p:spPr bwMode="auto">
            <a:xfrm>
              <a:off x="6585898" y="2614991"/>
              <a:ext cx="436220" cy="430628"/>
            </a:xfrm>
            <a:custGeom>
              <a:avLst/>
              <a:gdLst>
                <a:gd name="T0" fmla="*/ 132 w 132"/>
                <a:gd name="T1" fmla="*/ 39 h 130"/>
                <a:gd name="T2" fmla="*/ 132 w 132"/>
                <a:gd name="T3" fmla="*/ 96 h 130"/>
                <a:gd name="T4" fmla="*/ 105 w 132"/>
                <a:gd name="T5" fmla="*/ 61 h 130"/>
                <a:gd name="T6" fmla="*/ 98 w 132"/>
                <a:gd name="T7" fmla="*/ 58 h 130"/>
                <a:gd name="T8" fmla="*/ 44 w 132"/>
                <a:gd name="T9" fmla="*/ 58 h 130"/>
                <a:gd name="T10" fmla="*/ 44 w 132"/>
                <a:gd name="T11" fmla="*/ 55 h 130"/>
                <a:gd name="T12" fmla="*/ 59 w 132"/>
                <a:gd name="T13" fmla="*/ 36 h 130"/>
                <a:gd name="T14" fmla="*/ 130 w 132"/>
                <a:gd name="T15" fmla="*/ 36 h 130"/>
                <a:gd name="T16" fmla="*/ 132 w 132"/>
                <a:gd name="T17" fmla="*/ 39 h 130"/>
                <a:gd name="T18" fmla="*/ 130 w 132"/>
                <a:gd name="T19" fmla="*/ 101 h 130"/>
                <a:gd name="T20" fmla="*/ 131 w 132"/>
                <a:gd name="T21" fmla="*/ 103 h 130"/>
                <a:gd name="T22" fmla="*/ 110 w 132"/>
                <a:gd name="T23" fmla="*/ 128 h 130"/>
                <a:gd name="T24" fmla="*/ 106 w 132"/>
                <a:gd name="T25" fmla="*/ 130 h 130"/>
                <a:gd name="T26" fmla="*/ 16 w 132"/>
                <a:gd name="T27" fmla="*/ 130 h 130"/>
                <a:gd name="T28" fmla="*/ 15 w 132"/>
                <a:gd name="T29" fmla="*/ 128 h 130"/>
                <a:gd name="T30" fmla="*/ 42 w 132"/>
                <a:gd name="T31" fmla="*/ 103 h 130"/>
                <a:gd name="T32" fmla="*/ 46 w 132"/>
                <a:gd name="T33" fmla="*/ 101 h 130"/>
                <a:gd name="T34" fmla="*/ 42 w 132"/>
                <a:gd name="T35" fmla="*/ 99 h 130"/>
                <a:gd name="T36" fmla="*/ 7 w 132"/>
                <a:gd name="T37" fmla="*/ 63 h 130"/>
                <a:gd name="T38" fmla="*/ 8 w 132"/>
                <a:gd name="T39" fmla="*/ 61 h 130"/>
                <a:gd name="T40" fmla="*/ 98 w 132"/>
                <a:gd name="T41" fmla="*/ 61 h 130"/>
                <a:gd name="T42" fmla="*/ 102 w 132"/>
                <a:gd name="T43" fmla="*/ 63 h 130"/>
                <a:gd name="T44" fmla="*/ 131 w 132"/>
                <a:gd name="T45" fmla="*/ 99 h 130"/>
                <a:gd name="T46" fmla="*/ 130 w 132"/>
                <a:gd name="T47" fmla="*/ 101 h 130"/>
                <a:gd name="T48" fmla="*/ 126 w 132"/>
                <a:gd name="T49" fmla="*/ 98 h 130"/>
                <a:gd name="T50" fmla="*/ 101 w 132"/>
                <a:gd name="T51" fmla="*/ 65 h 130"/>
                <a:gd name="T52" fmla="*/ 97 w 132"/>
                <a:gd name="T53" fmla="*/ 63 h 130"/>
                <a:gd name="T54" fmla="*/ 13 w 132"/>
                <a:gd name="T55" fmla="*/ 63 h 130"/>
                <a:gd name="T56" fmla="*/ 13 w 132"/>
                <a:gd name="T57" fmla="*/ 65 h 130"/>
                <a:gd name="T58" fmla="*/ 45 w 132"/>
                <a:gd name="T59" fmla="*/ 98 h 130"/>
                <a:gd name="T60" fmla="*/ 48 w 132"/>
                <a:gd name="T61" fmla="*/ 100 h 130"/>
                <a:gd name="T62" fmla="*/ 126 w 132"/>
                <a:gd name="T63" fmla="*/ 100 h 130"/>
                <a:gd name="T64" fmla="*/ 126 w 132"/>
                <a:gd name="T65" fmla="*/ 98 h 130"/>
                <a:gd name="T66" fmla="*/ 9 w 132"/>
                <a:gd name="T67" fmla="*/ 49 h 130"/>
                <a:gd name="T68" fmla="*/ 0 w 132"/>
                <a:gd name="T69" fmla="*/ 29 h 130"/>
                <a:gd name="T70" fmla="*/ 9 w 132"/>
                <a:gd name="T71" fmla="*/ 9 h 130"/>
                <a:gd name="T72" fmla="*/ 29 w 132"/>
                <a:gd name="T73" fmla="*/ 0 h 130"/>
                <a:gd name="T74" fmla="*/ 49 w 132"/>
                <a:gd name="T75" fmla="*/ 9 h 130"/>
                <a:gd name="T76" fmla="*/ 57 w 132"/>
                <a:gd name="T77" fmla="*/ 29 h 130"/>
                <a:gd name="T78" fmla="*/ 49 w 132"/>
                <a:gd name="T79" fmla="*/ 49 h 130"/>
                <a:gd name="T80" fmla="*/ 29 w 132"/>
                <a:gd name="T81" fmla="*/ 57 h 130"/>
                <a:gd name="T82" fmla="*/ 9 w 132"/>
                <a:gd name="T83" fmla="*/ 49 h 130"/>
                <a:gd name="T84" fmla="*/ 32 w 132"/>
                <a:gd name="T85" fmla="*/ 34 h 130"/>
                <a:gd name="T86" fmla="*/ 28 w 132"/>
                <a:gd name="T87" fmla="*/ 37 h 130"/>
                <a:gd name="T88" fmla="*/ 20 w 132"/>
                <a:gd name="T89" fmla="*/ 35 h 130"/>
                <a:gd name="T90" fmla="*/ 19 w 132"/>
                <a:gd name="T91" fmla="*/ 40 h 130"/>
                <a:gd name="T92" fmla="*/ 26 w 132"/>
                <a:gd name="T93" fmla="*/ 42 h 130"/>
                <a:gd name="T94" fmla="*/ 26 w 132"/>
                <a:gd name="T95" fmla="*/ 46 h 130"/>
                <a:gd name="T96" fmla="*/ 31 w 132"/>
                <a:gd name="T97" fmla="*/ 46 h 130"/>
                <a:gd name="T98" fmla="*/ 31 w 132"/>
                <a:gd name="T99" fmla="*/ 42 h 130"/>
                <a:gd name="T100" fmla="*/ 39 w 132"/>
                <a:gd name="T101" fmla="*/ 34 h 130"/>
                <a:gd name="T102" fmla="*/ 31 w 132"/>
                <a:gd name="T103" fmla="*/ 25 h 130"/>
                <a:gd name="T104" fmla="*/ 26 w 132"/>
                <a:gd name="T105" fmla="*/ 21 h 130"/>
                <a:gd name="T106" fmla="*/ 30 w 132"/>
                <a:gd name="T107" fmla="*/ 19 h 130"/>
                <a:gd name="T108" fmla="*/ 36 w 132"/>
                <a:gd name="T109" fmla="*/ 20 h 130"/>
                <a:gd name="T110" fmla="*/ 38 w 132"/>
                <a:gd name="T111" fmla="*/ 15 h 130"/>
                <a:gd name="T112" fmla="*/ 31 w 132"/>
                <a:gd name="T113" fmla="*/ 14 h 130"/>
                <a:gd name="T114" fmla="*/ 31 w 132"/>
                <a:gd name="T115" fmla="*/ 10 h 130"/>
                <a:gd name="T116" fmla="*/ 27 w 132"/>
                <a:gd name="T117" fmla="*/ 10 h 130"/>
                <a:gd name="T118" fmla="*/ 27 w 132"/>
                <a:gd name="T119" fmla="*/ 14 h 130"/>
                <a:gd name="T120" fmla="*/ 19 w 132"/>
                <a:gd name="T121" fmla="*/ 22 h 130"/>
                <a:gd name="T122" fmla="*/ 27 w 132"/>
                <a:gd name="T123" fmla="*/ 30 h 130"/>
                <a:gd name="T124" fmla="*/ 32 w 132"/>
                <a:gd name="T125" fmla="*/ 3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30">
                  <a:moveTo>
                    <a:pt x="132" y="39"/>
                  </a:moveTo>
                  <a:cubicBezTo>
                    <a:pt x="132" y="96"/>
                    <a:pt x="132" y="96"/>
                    <a:pt x="132" y="96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3" y="59"/>
                    <a:pt x="101" y="58"/>
                    <a:pt x="98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1"/>
                    <a:pt x="57" y="44"/>
                    <a:pt x="59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1" y="36"/>
                    <a:pt x="132" y="37"/>
                    <a:pt x="132" y="39"/>
                  </a:cubicBezTo>
                  <a:close/>
                  <a:moveTo>
                    <a:pt x="130" y="101"/>
                  </a:moveTo>
                  <a:cubicBezTo>
                    <a:pt x="131" y="101"/>
                    <a:pt x="132" y="102"/>
                    <a:pt x="131" y="103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09" y="129"/>
                    <a:pt x="108" y="130"/>
                    <a:pt x="106" y="13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4" y="130"/>
                    <a:pt x="14" y="129"/>
                    <a:pt x="15" y="128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3" y="102"/>
                    <a:pt x="45" y="101"/>
                    <a:pt x="46" y="101"/>
                  </a:cubicBezTo>
                  <a:cubicBezTo>
                    <a:pt x="45" y="101"/>
                    <a:pt x="43" y="100"/>
                    <a:pt x="42" y="9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2"/>
                    <a:pt x="6" y="61"/>
                    <a:pt x="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0" y="61"/>
                    <a:pt x="101" y="62"/>
                    <a:pt x="102" y="63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2" y="100"/>
                    <a:pt x="131" y="101"/>
                    <a:pt x="130" y="101"/>
                  </a:cubicBezTo>
                  <a:close/>
                  <a:moveTo>
                    <a:pt x="126" y="98"/>
                  </a:moveTo>
                  <a:cubicBezTo>
                    <a:pt x="101" y="65"/>
                    <a:pt x="101" y="65"/>
                    <a:pt x="101" y="65"/>
                  </a:cubicBezTo>
                  <a:cubicBezTo>
                    <a:pt x="100" y="64"/>
                    <a:pt x="98" y="63"/>
                    <a:pt x="97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3"/>
                    <a:pt x="12" y="64"/>
                    <a:pt x="13" y="6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9"/>
                    <a:pt x="47" y="100"/>
                    <a:pt x="48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7" y="100"/>
                    <a:pt x="127" y="99"/>
                    <a:pt x="126" y="98"/>
                  </a:cubicBezTo>
                  <a:close/>
                  <a:moveTo>
                    <a:pt x="9" y="49"/>
                  </a:moveTo>
                  <a:cubicBezTo>
                    <a:pt x="3" y="44"/>
                    <a:pt x="0" y="37"/>
                    <a:pt x="0" y="29"/>
                  </a:cubicBezTo>
                  <a:cubicBezTo>
                    <a:pt x="0" y="21"/>
                    <a:pt x="3" y="14"/>
                    <a:pt x="9" y="9"/>
                  </a:cubicBezTo>
                  <a:cubicBezTo>
                    <a:pt x="14" y="4"/>
                    <a:pt x="21" y="0"/>
                    <a:pt x="29" y="0"/>
                  </a:cubicBezTo>
                  <a:cubicBezTo>
                    <a:pt x="36" y="0"/>
                    <a:pt x="43" y="4"/>
                    <a:pt x="49" y="9"/>
                  </a:cubicBezTo>
                  <a:cubicBezTo>
                    <a:pt x="54" y="14"/>
                    <a:pt x="57" y="21"/>
                    <a:pt x="57" y="29"/>
                  </a:cubicBezTo>
                  <a:cubicBezTo>
                    <a:pt x="57" y="37"/>
                    <a:pt x="54" y="44"/>
                    <a:pt x="49" y="49"/>
                  </a:cubicBezTo>
                  <a:cubicBezTo>
                    <a:pt x="43" y="54"/>
                    <a:pt x="36" y="57"/>
                    <a:pt x="29" y="57"/>
                  </a:cubicBezTo>
                  <a:cubicBezTo>
                    <a:pt x="21" y="57"/>
                    <a:pt x="14" y="54"/>
                    <a:pt x="9" y="49"/>
                  </a:cubicBezTo>
                  <a:close/>
                  <a:moveTo>
                    <a:pt x="32" y="34"/>
                  </a:moveTo>
                  <a:cubicBezTo>
                    <a:pt x="32" y="36"/>
                    <a:pt x="30" y="37"/>
                    <a:pt x="28" y="37"/>
                  </a:cubicBezTo>
                  <a:cubicBezTo>
                    <a:pt x="25" y="37"/>
                    <a:pt x="22" y="36"/>
                    <a:pt x="20" y="35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1" y="41"/>
                    <a:pt x="23" y="42"/>
                    <a:pt x="26" y="4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6" y="41"/>
                    <a:pt x="39" y="37"/>
                    <a:pt x="39" y="34"/>
                  </a:cubicBezTo>
                  <a:cubicBezTo>
                    <a:pt x="39" y="29"/>
                    <a:pt x="37" y="27"/>
                    <a:pt x="31" y="25"/>
                  </a:cubicBezTo>
                  <a:cubicBezTo>
                    <a:pt x="28" y="24"/>
                    <a:pt x="26" y="23"/>
                    <a:pt x="26" y="21"/>
                  </a:cubicBezTo>
                  <a:cubicBezTo>
                    <a:pt x="26" y="20"/>
                    <a:pt x="27" y="19"/>
                    <a:pt x="30" y="19"/>
                  </a:cubicBezTo>
                  <a:cubicBezTo>
                    <a:pt x="33" y="19"/>
                    <a:pt x="35" y="20"/>
                    <a:pt x="36" y="2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6" y="15"/>
                    <a:pt x="34" y="14"/>
                    <a:pt x="31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2" y="15"/>
                    <a:pt x="19" y="18"/>
                    <a:pt x="19" y="22"/>
                  </a:cubicBezTo>
                  <a:cubicBezTo>
                    <a:pt x="19" y="26"/>
                    <a:pt x="22" y="29"/>
                    <a:pt x="27" y="30"/>
                  </a:cubicBezTo>
                  <a:cubicBezTo>
                    <a:pt x="31" y="31"/>
                    <a:pt x="32" y="32"/>
                    <a:pt x="3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9670901" y="2498491"/>
            <a:ext cx="580145" cy="580145"/>
            <a:chOff x="7352080" y="2433233"/>
            <a:chExt cx="794145" cy="794145"/>
          </a:xfrm>
        </p:grpSpPr>
        <p:sp>
          <p:nvSpPr>
            <p:cNvPr id="99" name="Oval 29"/>
            <p:cNvSpPr>
              <a:spLocks noChangeArrowheads="1"/>
            </p:cNvSpPr>
            <p:nvPr/>
          </p:nvSpPr>
          <p:spPr bwMode="auto">
            <a:xfrm>
              <a:off x="7352080" y="2433233"/>
              <a:ext cx="794145" cy="79414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0" name="Oval 131"/>
            <p:cNvSpPr>
              <a:spLocks noChangeArrowheads="1"/>
            </p:cNvSpPr>
            <p:nvPr/>
          </p:nvSpPr>
          <p:spPr bwMode="auto">
            <a:xfrm>
              <a:off x="7352080" y="2433233"/>
              <a:ext cx="794145" cy="794145"/>
            </a:xfrm>
            <a:prstGeom prst="ellipse">
              <a:avLst/>
            </a:prstGeom>
            <a:solidFill>
              <a:srgbClr val="6565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Freeform 201"/>
            <p:cNvSpPr>
              <a:spLocks noEditPoints="1"/>
            </p:cNvSpPr>
            <p:nvPr/>
          </p:nvSpPr>
          <p:spPr bwMode="auto">
            <a:xfrm>
              <a:off x="7533838" y="2602408"/>
              <a:ext cx="430628" cy="492146"/>
            </a:xfrm>
            <a:custGeom>
              <a:avLst/>
              <a:gdLst>
                <a:gd name="T0" fmla="*/ 65 w 130"/>
                <a:gd name="T1" fmla="*/ 86 h 149"/>
                <a:gd name="T2" fmla="*/ 46 w 130"/>
                <a:gd name="T3" fmla="*/ 64 h 149"/>
                <a:gd name="T4" fmla="*/ 63 w 130"/>
                <a:gd name="T5" fmla="*/ 48 h 149"/>
                <a:gd name="T6" fmla="*/ 69 w 130"/>
                <a:gd name="T7" fmla="*/ 70 h 149"/>
                <a:gd name="T8" fmla="*/ 54 w 130"/>
                <a:gd name="T9" fmla="*/ 77 h 149"/>
                <a:gd name="T10" fmla="*/ 46 w 130"/>
                <a:gd name="T11" fmla="*/ 64 h 149"/>
                <a:gd name="T12" fmla="*/ 77 w 130"/>
                <a:gd name="T13" fmla="*/ 69 h 149"/>
                <a:gd name="T14" fmla="*/ 67 w 130"/>
                <a:gd name="T15" fmla="*/ 53 h 149"/>
                <a:gd name="T16" fmla="*/ 68 w 130"/>
                <a:gd name="T17" fmla="*/ 47 h 149"/>
                <a:gd name="T18" fmla="*/ 85 w 130"/>
                <a:gd name="T19" fmla="*/ 64 h 149"/>
                <a:gd name="T20" fmla="*/ 89 w 130"/>
                <a:gd name="T21" fmla="*/ 28 h 149"/>
                <a:gd name="T22" fmla="*/ 76 w 130"/>
                <a:gd name="T23" fmla="*/ 28 h 149"/>
                <a:gd name="T24" fmla="*/ 59 w 130"/>
                <a:gd name="T25" fmla="*/ 9 h 149"/>
                <a:gd name="T26" fmla="*/ 55 w 130"/>
                <a:gd name="T27" fmla="*/ 11 h 149"/>
                <a:gd name="T28" fmla="*/ 38 w 130"/>
                <a:gd name="T29" fmla="*/ 28 h 149"/>
                <a:gd name="T30" fmla="*/ 26 w 130"/>
                <a:gd name="T31" fmla="*/ 28 h 149"/>
                <a:gd name="T32" fmla="*/ 26 w 130"/>
                <a:gd name="T33" fmla="*/ 99 h 149"/>
                <a:gd name="T34" fmla="*/ 104 w 130"/>
                <a:gd name="T35" fmla="*/ 99 h 149"/>
                <a:gd name="T36" fmla="*/ 127 w 130"/>
                <a:gd name="T37" fmla="*/ 96 h 149"/>
                <a:gd name="T38" fmla="*/ 110 w 130"/>
                <a:gd name="T39" fmla="*/ 93 h 149"/>
                <a:gd name="T40" fmla="*/ 113 w 130"/>
                <a:gd name="T41" fmla="*/ 90 h 149"/>
                <a:gd name="T42" fmla="*/ 118 w 130"/>
                <a:gd name="T43" fmla="*/ 85 h 149"/>
                <a:gd name="T44" fmla="*/ 121 w 130"/>
                <a:gd name="T45" fmla="*/ 45 h 149"/>
                <a:gd name="T46" fmla="*/ 117 w 130"/>
                <a:gd name="T47" fmla="*/ 42 h 149"/>
                <a:gd name="T48" fmla="*/ 113 w 130"/>
                <a:gd name="T49" fmla="*/ 37 h 149"/>
                <a:gd name="T50" fmla="*/ 20 w 130"/>
                <a:gd name="T51" fmla="*/ 34 h 149"/>
                <a:gd name="T52" fmla="*/ 13 w 130"/>
                <a:gd name="T53" fmla="*/ 42 h 149"/>
                <a:gd name="T54" fmla="*/ 10 w 130"/>
                <a:gd name="T55" fmla="*/ 43 h 149"/>
                <a:gd name="T56" fmla="*/ 10 w 130"/>
                <a:gd name="T57" fmla="*/ 85 h 149"/>
                <a:gd name="T58" fmla="*/ 16 w 130"/>
                <a:gd name="T59" fmla="*/ 86 h 149"/>
                <a:gd name="T60" fmla="*/ 20 w 130"/>
                <a:gd name="T61" fmla="*/ 93 h 149"/>
                <a:gd name="T62" fmla="*/ 4 w 130"/>
                <a:gd name="T63" fmla="*/ 96 h 149"/>
                <a:gd name="T64" fmla="*/ 38 w 130"/>
                <a:gd name="T65" fmla="*/ 31 h 149"/>
                <a:gd name="T66" fmla="*/ 59 w 130"/>
                <a:gd name="T67" fmla="*/ 31 h 149"/>
                <a:gd name="T68" fmla="*/ 89 w 130"/>
                <a:gd name="T69" fmla="*/ 31 h 149"/>
                <a:gd name="T70" fmla="*/ 103 w 130"/>
                <a:gd name="T71" fmla="*/ 60 h 149"/>
                <a:gd name="T72" fmla="*/ 20 w 130"/>
                <a:gd name="T73" fmla="*/ 90 h 149"/>
                <a:gd name="T74" fmla="*/ 13 w 130"/>
                <a:gd name="T75" fmla="*/ 82 h 149"/>
                <a:gd name="T76" fmla="*/ 13 w 130"/>
                <a:gd name="T77" fmla="*/ 45 h 149"/>
                <a:gd name="T78" fmla="*/ 110 w 130"/>
                <a:gd name="T79" fmla="*/ 37 h 149"/>
                <a:gd name="T80" fmla="*/ 112 w 130"/>
                <a:gd name="T81" fmla="*/ 43 h 149"/>
                <a:gd name="T82" fmla="*/ 118 w 130"/>
                <a:gd name="T83" fmla="*/ 45 h 149"/>
                <a:gd name="T84" fmla="*/ 110 w 130"/>
                <a:gd name="T85" fmla="*/ 90 h 149"/>
                <a:gd name="T86" fmla="*/ 104 w 130"/>
                <a:gd name="T87" fmla="*/ 9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0" h="149">
                  <a:moveTo>
                    <a:pt x="65" y="41"/>
                  </a:moveTo>
                  <a:cubicBezTo>
                    <a:pt x="53" y="41"/>
                    <a:pt x="43" y="51"/>
                    <a:pt x="43" y="64"/>
                  </a:cubicBezTo>
                  <a:cubicBezTo>
                    <a:pt x="43" y="76"/>
                    <a:pt x="53" y="86"/>
                    <a:pt x="65" y="86"/>
                  </a:cubicBezTo>
                  <a:cubicBezTo>
                    <a:pt x="78" y="86"/>
                    <a:pt x="88" y="76"/>
                    <a:pt x="88" y="64"/>
                  </a:cubicBezTo>
                  <a:cubicBezTo>
                    <a:pt x="88" y="51"/>
                    <a:pt x="78" y="41"/>
                    <a:pt x="65" y="41"/>
                  </a:cubicBezTo>
                  <a:close/>
                  <a:moveTo>
                    <a:pt x="46" y="64"/>
                  </a:moveTo>
                  <a:cubicBezTo>
                    <a:pt x="46" y="54"/>
                    <a:pt x="53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58" y="49"/>
                    <a:pt x="55" y="52"/>
                    <a:pt x="55" y="57"/>
                  </a:cubicBezTo>
                  <a:cubicBezTo>
                    <a:pt x="55" y="62"/>
                    <a:pt x="58" y="64"/>
                    <a:pt x="64" y="66"/>
                  </a:cubicBezTo>
                  <a:cubicBezTo>
                    <a:pt x="67" y="67"/>
                    <a:pt x="69" y="68"/>
                    <a:pt x="69" y="70"/>
                  </a:cubicBezTo>
                  <a:cubicBezTo>
                    <a:pt x="69" y="72"/>
                    <a:pt x="67" y="73"/>
                    <a:pt x="64" y="73"/>
                  </a:cubicBezTo>
                  <a:cubicBezTo>
                    <a:pt x="61" y="73"/>
                    <a:pt x="58" y="72"/>
                    <a:pt x="56" y="71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6" y="78"/>
                    <a:pt x="59" y="79"/>
                    <a:pt x="63" y="79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53" y="82"/>
                    <a:pt x="46" y="73"/>
                    <a:pt x="46" y="64"/>
                  </a:cubicBezTo>
                  <a:close/>
                  <a:moveTo>
                    <a:pt x="68" y="83"/>
                  </a:moveTo>
                  <a:cubicBezTo>
                    <a:pt x="68" y="79"/>
                    <a:pt x="68" y="79"/>
                    <a:pt x="68" y="79"/>
                  </a:cubicBezTo>
                  <a:cubicBezTo>
                    <a:pt x="74" y="78"/>
                    <a:pt x="77" y="74"/>
                    <a:pt x="77" y="69"/>
                  </a:cubicBezTo>
                  <a:cubicBezTo>
                    <a:pt x="77" y="65"/>
                    <a:pt x="74" y="62"/>
                    <a:pt x="68" y="60"/>
                  </a:cubicBezTo>
                  <a:cubicBezTo>
                    <a:pt x="64" y="59"/>
                    <a:pt x="62" y="57"/>
                    <a:pt x="62" y="56"/>
                  </a:cubicBezTo>
                  <a:cubicBezTo>
                    <a:pt x="62" y="54"/>
                    <a:pt x="63" y="53"/>
                    <a:pt x="67" y="53"/>
                  </a:cubicBezTo>
                  <a:cubicBezTo>
                    <a:pt x="70" y="53"/>
                    <a:pt x="73" y="54"/>
                    <a:pt x="74" y="55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4" y="48"/>
                    <a:pt x="71" y="47"/>
                    <a:pt x="68" y="47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78" y="46"/>
                    <a:pt x="85" y="54"/>
                    <a:pt x="85" y="64"/>
                  </a:cubicBezTo>
                  <a:cubicBezTo>
                    <a:pt x="85" y="74"/>
                    <a:pt x="77" y="82"/>
                    <a:pt x="68" y="83"/>
                  </a:cubicBezTo>
                  <a:close/>
                  <a:moveTo>
                    <a:pt x="130" y="28"/>
                  </a:moveTo>
                  <a:cubicBezTo>
                    <a:pt x="89" y="28"/>
                    <a:pt x="89" y="28"/>
                    <a:pt x="89" y="28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3"/>
                    <a:pt x="77" y="5"/>
                    <a:pt x="77" y="11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2"/>
                    <a:pt x="60" y="0"/>
                    <a:pt x="59" y="9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3"/>
                    <a:pt x="43" y="2"/>
                    <a:pt x="43" y="1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9"/>
                    <a:pt x="27" y="10"/>
                    <a:pt x="26" y="1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43" y="149"/>
                    <a:pt x="90" y="141"/>
                    <a:pt x="104" y="106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130" y="99"/>
                    <a:pt x="130" y="99"/>
                    <a:pt x="130" y="99"/>
                  </a:cubicBezTo>
                  <a:lnTo>
                    <a:pt x="130" y="28"/>
                  </a:lnTo>
                  <a:close/>
                  <a:moveTo>
                    <a:pt x="127" y="96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11" y="93"/>
                    <a:pt x="111" y="93"/>
                    <a:pt x="112" y="92"/>
                  </a:cubicBezTo>
                  <a:cubicBezTo>
                    <a:pt x="112" y="91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7"/>
                    <a:pt x="115" y="85"/>
                    <a:pt x="117" y="85"/>
                  </a:cubicBezTo>
                  <a:cubicBezTo>
                    <a:pt x="117" y="85"/>
                    <a:pt x="117" y="85"/>
                    <a:pt x="118" y="85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9" y="85"/>
                    <a:pt x="119" y="85"/>
                    <a:pt x="120" y="85"/>
                  </a:cubicBezTo>
                  <a:cubicBezTo>
                    <a:pt x="121" y="84"/>
                    <a:pt x="121" y="83"/>
                    <a:pt x="121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1" y="43"/>
                    <a:pt x="120" y="43"/>
                  </a:cubicBezTo>
                  <a:cubicBezTo>
                    <a:pt x="119" y="42"/>
                    <a:pt x="119" y="42"/>
                    <a:pt x="118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6" y="42"/>
                    <a:pt x="115" y="42"/>
                    <a:pt x="114" y="41"/>
                  </a:cubicBezTo>
                  <a:cubicBezTo>
                    <a:pt x="113" y="40"/>
                    <a:pt x="113" y="39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2" y="36"/>
                    <a:pt x="112" y="35"/>
                  </a:cubicBezTo>
                  <a:cubicBezTo>
                    <a:pt x="111" y="35"/>
                    <a:pt x="111" y="34"/>
                    <a:pt x="11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8" y="35"/>
                    <a:pt x="18" y="35"/>
                  </a:cubicBezTo>
                  <a:cubicBezTo>
                    <a:pt x="17" y="36"/>
                    <a:pt x="17" y="36"/>
                    <a:pt x="17" y="38"/>
                  </a:cubicBezTo>
                  <a:cubicBezTo>
                    <a:pt x="17" y="40"/>
                    <a:pt x="15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0" y="42"/>
                    <a:pt x="10" y="43"/>
                  </a:cubicBezTo>
                  <a:cubicBezTo>
                    <a:pt x="9" y="43"/>
                    <a:pt x="9" y="44"/>
                    <a:pt x="9" y="45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3"/>
                    <a:pt x="9" y="84"/>
                    <a:pt x="10" y="85"/>
                  </a:cubicBezTo>
                  <a:cubicBezTo>
                    <a:pt x="10" y="85"/>
                    <a:pt x="11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3" y="85"/>
                    <a:pt x="15" y="86"/>
                    <a:pt x="16" y="86"/>
                  </a:cubicBezTo>
                  <a:cubicBezTo>
                    <a:pt x="17" y="87"/>
                    <a:pt x="17" y="88"/>
                    <a:pt x="17" y="90"/>
                  </a:cubicBezTo>
                  <a:cubicBezTo>
                    <a:pt x="17" y="91"/>
                    <a:pt x="17" y="91"/>
                    <a:pt x="18" y="92"/>
                  </a:cubicBezTo>
                  <a:cubicBezTo>
                    <a:pt x="18" y="93"/>
                    <a:pt x="19" y="93"/>
                    <a:pt x="20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7" y="96"/>
                  </a:lnTo>
                  <a:close/>
                  <a:moveTo>
                    <a:pt x="103" y="60"/>
                  </a:moveTo>
                  <a:cubicBezTo>
                    <a:pt x="103" y="52"/>
                    <a:pt x="92" y="53"/>
                    <a:pt x="92" y="6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88"/>
                    <a:pt x="19" y="86"/>
                    <a:pt x="18" y="85"/>
                  </a:cubicBezTo>
                  <a:cubicBezTo>
                    <a:pt x="16" y="83"/>
                    <a:pt x="15" y="82"/>
                    <a:pt x="13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3" y="45"/>
                  </a:cubicBezTo>
                  <a:cubicBezTo>
                    <a:pt x="17" y="45"/>
                    <a:pt x="20" y="42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9"/>
                    <a:pt x="111" y="41"/>
                    <a:pt x="112" y="43"/>
                  </a:cubicBezTo>
                  <a:cubicBezTo>
                    <a:pt x="113" y="44"/>
                    <a:pt x="115" y="45"/>
                    <a:pt x="117" y="45"/>
                  </a:cubicBezTo>
                  <a:cubicBezTo>
                    <a:pt x="117" y="45"/>
                    <a:pt x="118" y="45"/>
                    <a:pt x="118" y="45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8" y="82"/>
                    <a:pt x="117" y="82"/>
                    <a:pt x="117" y="82"/>
                  </a:cubicBezTo>
                  <a:cubicBezTo>
                    <a:pt x="113" y="82"/>
                    <a:pt x="110" y="86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4" y="90"/>
                    <a:pt x="104" y="90"/>
                    <a:pt x="104" y="90"/>
                  </a:cubicBezTo>
                  <a:lnTo>
                    <a:pt x="103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0511493" y="2498491"/>
            <a:ext cx="579123" cy="580145"/>
            <a:chOff x="8301418" y="2433233"/>
            <a:chExt cx="792746" cy="794145"/>
          </a:xfrm>
        </p:grpSpPr>
        <p:sp>
          <p:nvSpPr>
            <p:cNvPr id="103" name="Oval 16"/>
            <p:cNvSpPr>
              <a:spLocks noChangeArrowheads="1"/>
            </p:cNvSpPr>
            <p:nvPr/>
          </p:nvSpPr>
          <p:spPr bwMode="auto">
            <a:xfrm>
              <a:off x="8301418" y="2433233"/>
              <a:ext cx="792746" cy="79414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" name="Oval 144"/>
            <p:cNvSpPr>
              <a:spLocks noChangeArrowheads="1"/>
            </p:cNvSpPr>
            <p:nvPr/>
          </p:nvSpPr>
          <p:spPr bwMode="auto">
            <a:xfrm>
              <a:off x="8301418" y="2433233"/>
              <a:ext cx="792746" cy="794145"/>
            </a:xfrm>
            <a:prstGeom prst="ellipse">
              <a:avLst/>
            </a:prstGeom>
            <a:solidFill>
              <a:srgbClr val="3A3A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Freeform 215"/>
            <p:cNvSpPr>
              <a:spLocks noEditPoints="1"/>
            </p:cNvSpPr>
            <p:nvPr/>
          </p:nvSpPr>
          <p:spPr bwMode="auto">
            <a:xfrm>
              <a:off x="8466399" y="2573047"/>
              <a:ext cx="462785" cy="461387"/>
            </a:xfrm>
            <a:custGeom>
              <a:avLst/>
              <a:gdLst>
                <a:gd name="T0" fmla="*/ 135 w 140"/>
                <a:gd name="T1" fmla="*/ 87 h 140"/>
                <a:gd name="T2" fmla="*/ 108 w 140"/>
                <a:gd name="T3" fmla="*/ 79 h 140"/>
                <a:gd name="T4" fmla="*/ 5 w 140"/>
                <a:gd name="T5" fmla="*/ 135 h 140"/>
                <a:gd name="T6" fmla="*/ 32 w 140"/>
                <a:gd name="T7" fmla="*/ 117 h 140"/>
                <a:gd name="T8" fmla="*/ 68 w 140"/>
                <a:gd name="T9" fmla="*/ 33 h 140"/>
                <a:gd name="T10" fmla="*/ 57 w 140"/>
                <a:gd name="T11" fmla="*/ 11 h 140"/>
                <a:gd name="T12" fmla="*/ 68 w 140"/>
                <a:gd name="T13" fmla="*/ 0 h 140"/>
                <a:gd name="T14" fmla="*/ 79 w 140"/>
                <a:gd name="T15" fmla="*/ 5 h 140"/>
                <a:gd name="T16" fmla="*/ 73 w 140"/>
                <a:gd name="T17" fmla="*/ 9 h 140"/>
                <a:gd name="T18" fmla="*/ 80 w 140"/>
                <a:gd name="T19" fmla="*/ 21 h 140"/>
                <a:gd name="T20" fmla="*/ 72 w 140"/>
                <a:gd name="T21" fmla="*/ 39 h 140"/>
                <a:gd name="T22" fmla="*/ 68 w 140"/>
                <a:gd name="T23" fmla="*/ 39 h 140"/>
                <a:gd name="T24" fmla="*/ 64 w 140"/>
                <a:gd name="T25" fmla="*/ 27 h 140"/>
                <a:gd name="T26" fmla="*/ 72 w 140"/>
                <a:gd name="T27" fmla="*/ 33 h 140"/>
                <a:gd name="T28" fmla="*/ 74 w 140"/>
                <a:gd name="T29" fmla="*/ 26 h 140"/>
                <a:gd name="T30" fmla="*/ 68 w 140"/>
                <a:gd name="T31" fmla="*/ 15 h 140"/>
                <a:gd name="T32" fmla="*/ 65 w 140"/>
                <a:gd name="T33" fmla="*/ 11 h 140"/>
                <a:gd name="T34" fmla="*/ 5 w 140"/>
                <a:gd name="T35" fmla="*/ 111 h 140"/>
                <a:gd name="T36" fmla="*/ 5 w 140"/>
                <a:gd name="T37" fmla="*/ 100 h 140"/>
                <a:gd name="T38" fmla="*/ 130 w 140"/>
                <a:gd name="T39" fmla="*/ 140 h 140"/>
                <a:gd name="T40" fmla="*/ 108 w 140"/>
                <a:gd name="T41" fmla="*/ 117 h 140"/>
                <a:gd name="T42" fmla="*/ 104 w 140"/>
                <a:gd name="T43" fmla="*/ 54 h 140"/>
                <a:gd name="T44" fmla="*/ 40 w 140"/>
                <a:gd name="T45" fmla="*/ 140 h 140"/>
                <a:gd name="T46" fmla="*/ 91 w 140"/>
                <a:gd name="T47" fmla="*/ 107 h 140"/>
                <a:gd name="T48" fmla="*/ 97 w 140"/>
                <a:gd name="T49" fmla="*/ 62 h 140"/>
                <a:gd name="T50" fmla="*/ 91 w 140"/>
                <a:gd name="T51" fmla="*/ 107 h 140"/>
                <a:gd name="T52" fmla="*/ 81 w 140"/>
                <a:gd name="T53" fmla="*/ 107 h 140"/>
                <a:gd name="T54" fmla="*/ 75 w 140"/>
                <a:gd name="T55" fmla="*/ 62 h 140"/>
                <a:gd name="T56" fmla="*/ 83 w 140"/>
                <a:gd name="T57" fmla="*/ 137 h 140"/>
                <a:gd name="T58" fmla="*/ 87 w 140"/>
                <a:gd name="T59" fmla="*/ 121 h 140"/>
                <a:gd name="T60" fmla="*/ 71 w 140"/>
                <a:gd name="T61" fmla="*/ 137 h 140"/>
                <a:gd name="T62" fmla="*/ 65 w 140"/>
                <a:gd name="T63" fmla="*/ 107 h 140"/>
                <a:gd name="T64" fmla="*/ 58 w 140"/>
                <a:gd name="T65" fmla="*/ 62 h 140"/>
                <a:gd name="T66" fmla="*/ 54 w 140"/>
                <a:gd name="T67" fmla="*/ 123 h 140"/>
                <a:gd name="T68" fmla="*/ 68 w 140"/>
                <a:gd name="T69" fmla="*/ 137 h 140"/>
                <a:gd name="T70" fmla="*/ 52 w 140"/>
                <a:gd name="T71" fmla="*/ 121 h 140"/>
                <a:gd name="T72" fmla="*/ 48 w 140"/>
                <a:gd name="T73" fmla="*/ 107 h 140"/>
                <a:gd name="T74" fmla="*/ 42 w 140"/>
                <a:gd name="T75" fmla="*/ 62 h 140"/>
                <a:gd name="T76" fmla="*/ 105 w 140"/>
                <a:gd name="T77" fmla="*/ 42 h 140"/>
                <a:gd name="T78" fmla="*/ 35 w 140"/>
                <a:gd name="T79" fmla="*/ 50 h 140"/>
                <a:gd name="T80" fmla="*/ 104 w 140"/>
                <a:gd name="T81" fmla="*/ 51 h 140"/>
                <a:gd name="T82" fmla="*/ 109 w 140"/>
                <a:gd name="T83" fmla="*/ 46 h 140"/>
                <a:gd name="T84" fmla="*/ 5 w 140"/>
                <a:gd name="T85" fmla="*/ 87 h 140"/>
                <a:gd name="T86" fmla="*/ 32 w 140"/>
                <a:gd name="T87" fmla="*/ 79 h 140"/>
                <a:gd name="T88" fmla="*/ 108 w 140"/>
                <a:gd name="T89" fmla="*/ 111 h 140"/>
                <a:gd name="T90" fmla="*/ 108 w 140"/>
                <a:gd name="T91" fmla="*/ 10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140">
                  <a:moveTo>
                    <a:pt x="140" y="83"/>
                  </a:moveTo>
                  <a:cubicBezTo>
                    <a:pt x="140" y="85"/>
                    <a:pt x="138" y="87"/>
                    <a:pt x="136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94"/>
                    <a:pt x="135" y="94"/>
                    <a:pt x="135" y="94"/>
                  </a:cubicBezTo>
                  <a:cubicBezTo>
                    <a:pt x="108" y="94"/>
                    <a:pt x="108" y="94"/>
                    <a:pt x="108" y="94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8" y="79"/>
                    <a:pt x="140" y="81"/>
                    <a:pt x="140" y="83"/>
                  </a:cubicBezTo>
                  <a:close/>
                  <a:moveTo>
                    <a:pt x="5" y="135"/>
                  </a:moveTo>
                  <a:cubicBezTo>
                    <a:pt x="5" y="138"/>
                    <a:pt x="7" y="140"/>
                    <a:pt x="9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5" y="117"/>
                    <a:pt x="5" y="117"/>
                    <a:pt x="5" y="117"/>
                  </a:cubicBezTo>
                  <a:lnTo>
                    <a:pt x="5" y="135"/>
                  </a:lnTo>
                  <a:close/>
                  <a:moveTo>
                    <a:pt x="68" y="33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4" y="22"/>
                    <a:pt x="61" y="20"/>
                    <a:pt x="60" y="18"/>
                  </a:cubicBezTo>
                  <a:cubicBezTo>
                    <a:pt x="58" y="15"/>
                    <a:pt x="57" y="13"/>
                    <a:pt x="57" y="11"/>
                  </a:cubicBezTo>
                  <a:cubicBezTo>
                    <a:pt x="57" y="9"/>
                    <a:pt x="58" y="7"/>
                    <a:pt x="60" y="5"/>
                  </a:cubicBezTo>
                  <a:cubicBezTo>
                    <a:pt x="61" y="3"/>
                    <a:pt x="64" y="2"/>
                    <a:pt x="68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5" y="2"/>
                    <a:pt x="78" y="3"/>
                    <a:pt x="79" y="5"/>
                  </a:cubicBezTo>
                  <a:cubicBezTo>
                    <a:pt x="81" y="7"/>
                    <a:pt x="82" y="9"/>
                    <a:pt x="8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1"/>
                    <a:pt x="74" y="10"/>
                    <a:pt x="73" y="9"/>
                  </a:cubicBezTo>
                  <a:cubicBezTo>
                    <a:pt x="73" y="8"/>
                    <a:pt x="72" y="8"/>
                    <a:pt x="72" y="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5" y="18"/>
                    <a:pt x="78" y="19"/>
                    <a:pt x="80" y="21"/>
                  </a:cubicBezTo>
                  <a:cubicBezTo>
                    <a:pt x="82" y="23"/>
                    <a:pt x="83" y="26"/>
                    <a:pt x="83" y="29"/>
                  </a:cubicBezTo>
                  <a:cubicBezTo>
                    <a:pt x="83" y="31"/>
                    <a:pt x="82" y="34"/>
                    <a:pt x="79" y="36"/>
                  </a:cubicBezTo>
                  <a:cubicBezTo>
                    <a:pt x="77" y="38"/>
                    <a:pt x="75" y="39"/>
                    <a:pt x="72" y="39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5" y="39"/>
                    <a:pt x="63" y="38"/>
                    <a:pt x="60" y="36"/>
                  </a:cubicBezTo>
                  <a:cubicBezTo>
                    <a:pt x="58" y="34"/>
                    <a:pt x="57" y="31"/>
                    <a:pt x="57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8"/>
                    <a:pt x="65" y="30"/>
                    <a:pt x="65" y="31"/>
                  </a:cubicBezTo>
                  <a:cubicBezTo>
                    <a:pt x="66" y="32"/>
                    <a:pt x="67" y="32"/>
                    <a:pt x="68" y="33"/>
                  </a:cubicBezTo>
                  <a:close/>
                  <a:moveTo>
                    <a:pt x="72" y="33"/>
                  </a:moveTo>
                  <a:cubicBezTo>
                    <a:pt x="72" y="33"/>
                    <a:pt x="73" y="32"/>
                    <a:pt x="74" y="31"/>
                  </a:cubicBezTo>
                  <a:cubicBezTo>
                    <a:pt x="74" y="30"/>
                    <a:pt x="75" y="29"/>
                    <a:pt x="75" y="28"/>
                  </a:cubicBezTo>
                  <a:cubicBezTo>
                    <a:pt x="75" y="27"/>
                    <a:pt x="75" y="26"/>
                    <a:pt x="74" y="26"/>
                  </a:cubicBezTo>
                  <a:cubicBezTo>
                    <a:pt x="74" y="25"/>
                    <a:pt x="73" y="24"/>
                    <a:pt x="72" y="24"/>
                  </a:cubicBezTo>
                  <a:lnTo>
                    <a:pt x="72" y="33"/>
                  </a:lnTo>
                  <a:close/>
                  <a:moveTo>
                    <a:pt x="68" y="15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67" y="7"/>
                    <a:pt x="66" y="8"/>
                    <a:pt x="66" y="8"/>
                  </a:cubicBezTo>
                  <a:cubicBezTo>
                    <a:pt x="65" y="9"/>
                    <a:pt x="65" y="10"/>
                    <a:pt x="65" y="11"/>
                  </a:cubicBezTo>
                  <a:cubicBezTo>
                    <a:pt x="65" y="12"/>
                    <a:pt x="65" y="13"/>
                    <a:pt x="66" y="13"/>
                  </a:cubicBezTo>
                  <a:cubicBezTo>
                    <a:pt x="66" y="14"/>
                    <a:pt x="67" y="15"/>
                    <a:pt x="68" y="15"/>
                  </a:cubicBezTo>
                  <a:close/>
                  <a:moveTo>
                    <a:pt x="5" y="111"/>
                  </a:moveTo>
                  <a:cubicBezTo>
                    <a:pt x="32" y="111"/>
                    <a:pt x="32" y="111"/>
                    <a:pt x="32" y="111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5" y="100"/>
                    <a:pt x="5" y="100"/>
                    <a:pt x="5" y="100"/>
                  </a:cubicBezTo>
                  <a:lnTo>
                    <a:pt x="5" y="111"/>
                  </a:lnTo>
                  <a:close/>
                  <a:moveTo>
                    <a:pt x="108" y="140"/>
                  </a:moveTo>
                  <a:cubicBezTo>
                    <a:pt x="130" y="140"/>
                    <a:pt x="130" y="140"/>
                    <a:pt x="130" y="140"/>
                  </a:cubicBezTo>
                  <a:cubicBezTo>
                    <a:pt x="133" y="140"/>
                    <a:pt x="135" y="138"/>
                    <a:pt x="135" y="135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08" y="117"/>
                    <a:pt x="108" y="117"/>
                    <a:pt x="108" y="117"/>
                  </a:cubicBezTo>
                  <a:lnTo>
                    <a:pt x="108" y="140"/>
                  </a:lnTo>
                  <a:close/>
                  <a:moveTo>
                    <a:pt x="35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8"/>
                    <a:pt x="102" y="140"/>
                    <a:pt x="9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8" y="140"/>
                    <a:pt x="35" y="138"/>
                    <a:pt x="35" y="135"/>
                  </a:cubicBezTo>
                  <a:lnTo>
                    <a:pt x="35" y="54"/>
                  </a:lnTo>
                  <a:close/>
                  <a:moveTo>
                    <a:pt x="91" y="107"/>
                  </a:moveTo>
                  <a:cubicBezTo>
                    <a:pt x="91" y="109"/>
                    <a:pt x="92" y="110"/>
                    <a:pt x="94" y="110"/>
                  </a:cubicBezTo>
                  <a:cubicBezTo>
                    <a:pt x="96" y="110"/>
                    <a:pt x="97" y="109"/>
                    <a:pt x="97" y="107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0"/>
                    <a:pt x="96" y="59"/>
                    <a:pt x="94" y="59"/>
                  </a:cubicBezTo>
                  <a:cubicBezTo>
                    <a:pt x="92" y="59"/>
                    <a:pt x="91" y="60"/>
                    <a:pt x="91" y="62"/>
                  </a:cubicBezTo>
                  <a:lnTo>
                    <a:pt x="91" y="107"/>
                  </a:lnTo>
                  <a:close/>
                  <a:moveTo>
                    <a:pt x="75" y="107"/>
                  </a:moveTo>
                  <a:cubicBezTo>
                    <a:pt x="75" y="109"/>
                    <a:pt x="76" y="110"/>
                    <a:pt x="78" y="110"/>
                  </a:cubicBezTo>
                  <a:cubicBezTo>
                    <a:pt x="79" y="110"/>
                    <a:pt x="81" y="109"/>
                    <a:pt x="81" y="10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0"/>
                    <a:pt x="79" y="59"/>
                    <a:pt x="78" y="59"/>
                  </a:cubicBezTo>
                  <a:cubicBezTo>
                    <a:pt x="76" y="59"/>
                    <a:pt x="75" y="60"/>
                    <a:pt x="75" y="62"/>
                  </a:cubicBezTo>
                  <a:lnTo>
                    <a:pt x="75" y="107"/>
                  </a:lnTo>
                  <a:close/>
                  <a:moveTo>
                    <a:pt x="71" y="137"/>
                  </a:move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6"/>
                    <a:pt x="85" y="135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86" y="123"/>
                    <a:pt x="87" y="122"/>
                    <a:pt x="87" y="121"/>
                  </a:cubicBezTo>
                  <a:cubicBezTo>
                    <a:pt x="87" y="120"/>
                    <a:pt x="86" y="119"/>
                    <a:pt x="85" y="119"/>
                  </a:cubicBezTo>
                  <a:cubicBezTo>
                    <a:pt x="71" y="119"/>
                    <a:pt x="71" y="119"/>
                    <a:pt x="71" y="119"/>
                  </a:cubicBezTo>
                  <a:lnTo>
                    <a:pt x="71" y="137"/>
                  </a:lnTo>
                  <a:close/>
                  <a:moveTo>
                    <a:pt x="58" y="107"/>
                  </a:moveTo>
                  <a:cubicBezTo>
                    <a:pt x="58" y="109"/>
                    <a:pt x="60" y="110"/>
                    <a:pt x="62" y="110"/>
                  </a:cubicBezTo>
                  <a:cubicBezTo>
                    <a:pt x="63" y="110"/>
                    <a:pt x="65" y="109"/>
                    <a:pt x="65" y="10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0"/>
                    <a:pt x="63" y="59"/>
                    <a:pt x="62" y="59"/>
                  </a:cubicBezTo>
                  <a:cubicBezTo>
                    <a:pt x="60" y="59"/>
                    <a:pt x="58" y="60"/>
                    <a:pt x="58" y="62"/>
                  </a:cubicBezTo>
                  <a:lnTo>
                    <a:pt x="58" y="107"/>
                  </a:lnTo>
                  <a:close/>
                  <a:moveTo>
                    <a:pt x="52" y="121"/>
                  </a:moveTo>
                  <a:cubicBezTo>
                    <a:pt x="52" y="122"/>
                    <a:pt x="53" y="123"/>
                    <a:pt x="54" y="123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54" y="136"/>
                    <a:pt x="55" y="137"/>
                    <a:pt x="56" y="137"/>
                  </a:cubicBezTo>
                  <a:cubicBezTo>
                    <a:pt x="68" y="137"/>
                    <a:pt x="68" y="137"/>
                    <a:pt x="68" y="137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53" y="119"/>
                    <a:pt x="52" y="120"/>
                    <a:pt x="52" y="121"/>
                  </a:cubicBezTo>
                  <a:close/>
                  <a:moveTo>
                    <a:pt x="42" y="107"/>
                  </a:moveTo>
                  <a:cubicBezTo>
                    <a:pt x="42" y="109"/>
                    <a:pt x="44" y="110"/>
                    <a:pt x="45" y="110"/>
                  </a:cubicBezTo>
                  <a:cubicBezTo>
                    <a:pt x="47" y="110"/>
                    <a:pt x="48" y="109"/>
                    <a:pt x="48" y="107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60"/>
                    <a:pt x="47" y="59"/>
                    <a:pt x="45" y="59"/>
                  </a:cubicBezTo>
                  <a:cubicBezTo>
                    <a:pt x="44" y="59"/>
                    <a:pt x="42" y="60"/>
                    <a:pt x="42" y="62"/>
                  </a:cubicBezTo>
                  <a:lnTo>
                    <a:pt x="42" y="107"/>
                  </a:lnTo>
                  <a:close/>
                  <a:moveTo>
                    <a:pt x="109" y="46"/>
                  </a:moveTo>
                  <a:cubicBezTo>
                    <a:pt x="109" y="44"/>
                    <a:pt x="107" y="42"/>
                    <a:pt x="10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2" y="42"/>
                    <a:pt x="30" y="44"/>
                    <a:pt x="30" y="46"/>
                  </a:cubicBezTo>
                  <a:cubicBezTo>
                    <a:pt x="30" y="48"/>
                    <a:pt x="32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7" y="50"/>
                    <a:pt x="109" y="48"/>
                    <a:pt x="109" y="46"/>
                  </a:cubicBezTo>
                  <a:close/>
                  <a:moveTo>
                    <a:pt x="0" y="83"/>
                  </a:moveTo>
                  <a:cubicBezTo>
                    <a:pt x="0" y="85"/>
                    <a:pt x="1" y="87"/>
                    <a:pt x="4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1" y="79"/>
                    <a:pt x="0" y="81"/>
                    <a:pt x="0" y="83"/>
                  </a:cubicBezTo>
                  <a:close/>
                  <a:moveTo>
                    <a:pt x="108" y="111"/>
                  </a:moveTo>
                  <a:cubicBezTo>
                    <a:pt x="135" y="111"/>
                    <a:pt x="135" y="111"/>
                    <a:pt x="135" y="111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08" y="100"/>
                    <a:pt x="108" y="100"/>
                    <a:pt x="108" y="100"/>
                  </a:cubicBezTo>
                  <a:lnTo>
                    <a:pt x="108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6322226" y="223299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ysClr val="windowText" lastClr="000000"/>
                </a:solidFill>
              </a:rPr>
              <a:t>用户日志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4E7215-805B-431B-9156-EC18D8329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8" y="1931032"/>
            <a:ext cx="5959159" cy="2295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13970" y="237490"/>
            <a:ext cx="3859530" cy="1788160"/>
          </a:xfrm>
          <a:custGeom>
            <a:avLst/>
            <a:gdLst>
              <a:gd name="connsiteX0" fmla="*/ 0 w 6078"/>
              <a:gd name="connsiteY0" fmla="*/ 0 h 2816"/>
              <a:gd name="connsiteX1" fmla="*/ 6078 w 6078"/>
              <a:gd name="connsiteY1" fmla="*/ 0 h 2816"/>
              <a:gd name="connsiteX2" fmla="*/ 3195 w 6078"/>
              <a:gd name="connsiteY2" fmla="*/ 2794 h 2816"/>
              <a:gd name="connsiteX3" fmla="*/ 0 w 6078"/>
              <a:gd name="connsiteY3" fmla="*/ 2816 h 2816"/>
              <a:gd name="connsiteX4" fmla="*/ 0 w 6078"/>
              <a:gd name="connsiteY4" fmla="*/ 0 h 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8" h="2816">
                <a:moveTo>
                  <a:pt x="0" y="0"/>
                </a:moveTo>
                <a:lnTo>
                  <a:pt x="6078" y="0"/>
                </a:lnTo>
                <a:lnTo>
                  <a:pt x="3195" y="2794"/>
                </a:lnTo>
                <a:lnTo>
                  <a:pt x="0" y="281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185035" y="245110"/>
            <a:ext cx="3889375" cy="39173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67665" y="3098165"/>
            <a:ext cx="2087245" cy="212788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33140" y="4220845"/>
            <a:ext cx="7000240" cy="99636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5400" dirty="0">
                <a:solidFill>
                  <a:srgbClr val="656565"/>
                </a:solidFill>
                <a:latin typeface="黑体" panose="02010600030101010101" charset="-122"/>
                <a:ea typeface="黑体" panose="02010600030101010101" charset="-122"/>
              </a:rPr>
              <a:t>后台管理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 flipH="1">
            <a:off x="3651250" y="5245735"/>
            <a:ext cx="5962015" cy="276999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back-stage management</a:t>
            </a:r>
            <a:endParaRPr lang="en-US" altLang="zh-CN" sz="1800" b="0" dirty="0">
              <a:solidFill>
                <a:srgbClr val="656565"/>
              </a:solidFill>
              <a:effectLst/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solidFill>
            <a:srgbClr val="40404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3685" y="4013890"/>
            <a:ext cx="38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黑体" panose="02010600030101010101" charset="-122"/>
                <a:ea typeface="黑体" panose="02010600030101010101" charset="-122"/>
              </a:rPr>
              <a:t>管理员可随时增删用户</a:t>
            </a:r>
            <a:endParaRPr lang="en-US" altLang="zh-CN" sz="2800" dirty="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5781551"/>
            <a:ext cx="2933700" cy="5240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后台管理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6ECDBE-FE9D-473B-822F-DC8A7870F205}"/>
              </a:ext>
            </a:extLst>
          </p:cNvPr>
          <p:cNvSpPr txBox="1"/>
          <p:nvPr/>
        </p:nvSpPr>
        <p:spPr>
          <a:xfrm>
            <a:off x="143685" y="4897720"/>
            <a:ext cx="38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黑体" panose="02010600030101010101" charset="-122"/>
                <a:ea typeface="黑体" panose="02010600030101010101" charset="-122"/>
              </a:rPr>
              <a:t>单击用户，进入页面</a:t>
            </a:r>
            <a:endParaRPr lang="en-US" altLang="zh-CN" sz="2800" dirty="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6B88C08-F241-4D62-95DA-A957515F46E8}"/>
              </a:ext>
            </a:extLst>
          </p:cNvPr>
          <p:cNvSpPr txBox="1"/>
          <p:nvPr/>
        </p:nvSpPr>
        <p:spPr>
          <a:xfrm>
            <a:off x="3641752" y="5296010"/>
            <a:ext cx="38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黑体" panose="02010600030101010101" charset="-122"/>
                <a:ea typeface="黑体" panose="02010600030101010101" charset="-122"/>
              </a:rPr>
              <a:t>模糊搜索，精准定位</a:t>
            </a:r>
            <a:endParaRPr lang="en-US" altLang="zh-CN" sz="2800" dirty="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1E5EEB9-45E8-4304-AD64-D6F3A5A6AFE6}"/>
              </a:ext>
            </a:extLst>
          </p:cNvPr>
          <p:cNvSpPr txBox="1"/>
          <p:nvPr/>
        </p:nvSpPr>
        <p:spPr>
          <a:xfrm>
            <a:off x="3641752" y="5964850"/>
            <a:ext cx="38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黑体" panose="02010600030101010101" charset="-122"/>
                <a:ea typeface="黑体" panose="02010600030101010101" charset="-122"/>
              </a:rPr>
              <a:t>顺序重排，由你决定</a:t>
            </a:r>
            <a:endParaRPr lang="en-US" altLang="zh-CN" sz="2800" dirty="0"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643B779-45E2-4C66-A9FE-17B946BB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04"/>
            <a:ext cx="5915123" cy="277887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944D778-3A26-4DEF-92AD-76FCB0CD5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50" y="2616308"/>
            <a:ext cx="5457132" cy="8013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098B8FD-57BF-4BF0-B1C0-CA6EF3465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867" y="620776"/>
            <a:ext cx="3724275" cy="12382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92029F0-8B02-4300-8FD5-E63D9691A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047" y="3770726"/>
            <a:ext cx="6478888" cy="1332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13970" y="237490"/>
            <a:ext cx="3859530" cy="1788160"/>
          </a:xfrm>
          <a:custGeom>
            <a:avLst/>
            <a:gdLst>
              <a:gd name="connsiteX0" fmla="*/ 0 w 6078"/>
              <a:gd name="connsiteY0" fmla="*/ 0 h 2816"/>
              <a:gd name="connsiteX1" fmla="*/ 6078 w 6078"/>
              <a:gd name="connsiteY1" fmla="*/ 0 h 2816"/>
              <a:gd name="connsiteX2" fmla="*/ 3195 w 6078"/>
              <a:gd name="connsiteY2" fmla="*/ 2794 h 2816"/>
              <a:gd name="connsiteX3" fmla="*/ 0 w 6078"/>
              <a:gd name="connsiteY3" fmla="*/ 2816 h 2816"/>
              <a:gd name="connsiteX4" fmla="*/ 0 w 6078"/>
              <a:gd name="connsiteY4" fmla="*/ 0 h 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8" h="2816">
                <a:moveTo>
                  <a:pt x="0" y="0"/>
                </a:moveTo>
                <a:lnTo>
                  <a:pt x="6078" y="0"/>
                </a:lnTo>
                <a:lnTo>
                  <a:pt x="3195" y="2794"/>
                </a:lnTo>
                <a:lnTo>
                  <a:pt x="0" y="281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185035" y="245110"/>
            <a:ext cx="3889375" cy="39173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67665" y="3098165"/>
            <a:ext cx="2087245" cy="212788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33140" y="4220845"/>
            <a:ext cx="7000240" cy="11495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5400" dirty="0">
                <a:solidFill>
                  <a:srgbClr val="656565"/>
                </a:solidFill>
                <a:latin typeface="黑体" panose="02010600030101010101" charset="-122"/>
                <a:ea typeface="黑体" panose="02010600030101010101" charset="-122"/>
              </a:rPr>
              <a:t>感谢观看！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 flipH="1">
            <a:off x="3651250" y="5245735"/>
            <a:ext cx="5962015" cy="276999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T</a:t>
            </a:r>
            <a:r>
              <a:rPr lang="en-US" altLang="zh-CN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hanks for watching</a:t>
            </a:r>
            <a:r>
              <a:rPr lang="zh-CN" altLang="en-US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！</a:t>
            </a:r>
            <a:endParaRPr lang="en-US" altLang="zh-CN" sz="1800" b="0" dirty="0">
              <a:solidFill>
                <a:srgbClr val="656565"/>
              </a:solidFill>
              <a:effectLst/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solidFill>
            <a:srgbClr val="40404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8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V="1">
            <a:off x="4724400" y="1393190"/>
            <a:ext cx="2455545" cy="13271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43045" y="1370965"/>
            <a:ext cx="3818255" cy="0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4151630" y="652145"/>
            <a:ext cx="3488690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目 录 </a:t>
            </a:r>
          </a:p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CONTENTS</a:t>
            </a:r>
          </a:p>
        </p:txBody>
      </p:sp>
      <p:sp>
        <p:nvSpPr>
          <p:cNvPr id="7" name="矩形 6"/>
          <p:cNvSpPr/>
          <p:nvPr/>
        </p:nvSpPr>
        <p:spPr>
          <a:xfrm>
            <a:off x="1786890" y="3003550"/>
            <a:ext cx="610235" cy="610235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58620" y="2903220"/>
            <a:ext cx="581660" cy="553720"/>
          </a:xfrm>
          <a:prstGeom prst="rect">
            <a:avLst/>
          </a:prstGeom>
          <a:solidFill>
            <a:srgbClr val="40404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62430" y="2791460"/>
            <a:ext cx="685800" cy="6629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01</a:t>
            </a:r>
          </a:p>
        </p:txBody>
      </p:sp>
      <p:sp>
        <p:nvSpPr>
          <p:cNvPr id="9" name="矩形 8"/>
          <p:cNvSpPr/>
          <p:nvPr/>
        </p:nvSpPr>
        <p:spPr>
          <a:xfrm>
            <a:off x="2615565" y="2726055"/>
            <a:ext cx="4964430" cy="80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组员介绍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 flipH="1">
            <a:off x="2707005" y="3321358"/>
            <a:ext cx="3492500" cy="153888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zh-CN" altLang="en-US" sz="10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黄逸宏、姚東序、杨舒潮</a:t>
            </a:r>
            <a:endParaRPr lang="en-US" altLang="ko-KR" sz="1000" b="0" dirty="0">
              <a:solidFill>
                <a:srgbClr val="656565"/>
              </a:solidFill>
              <a:effectLst/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52600" y="4664075"/>
            <a:ext cx="610235" cy="610235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624330" y="4563745"/>
            <a:ext cx="581660" cy="553720"/>
          </a:xfrm>
          <a:prstGeom prst="rect">
            <a:avLst/>
          </a:prstGeom>
          <a:solidFill>
            <a:srgbClr val="40404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628140" y="4451985"/>
            <a:ext cx="685800" cy="610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02</a:t>
            </a:r>
          </a:p>
        </p:txBody>
      </p:sp>
      <p:sp>
        <p:nvSpPr>
          <p:cNvPr id="19" name="矩形 18"/>
          <p:cNvSpPr/>
          <p:nvPr/>
        </p:nvSpPr>
        <p:spPr>
          <a:xfrm>
            <a:off x="2581275" y="4386580"/>
            <a:ext cx="4964430" cy="80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项目介绍及特色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 flipH="1">
            <a:off x="2707005" y="4983480"/>
            <a:ext cx="3492500" cy="153888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0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It is not a </a:t>
            </a:r>
            <a:r>
              <a:rPr lang="en-US" altLang="ko-KR" sz="1000" b="0" dirty="0" err="1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mianzi</a:t>
            </a:r>
            <a:r>
              <a:rPr lang="en-US" altLang="ko-KR" sz="10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 engineering</a:t>
            </a:r>
          </a:p>
        </p:txBody>
      </p:sp>
      <p:sp>
        <p:nvSpPr>
          <p:cNvPr id="26" name="矩形 25"/>
          <p:cNvSpPr/>
          <p:nvPr/>
        </p:nvSpPr>
        <p:spPr>
          <a:xfrm>
            <a:off x="6563360" y="4650105"/>
            <a:ext cx="610235" cy="610235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435090" y="4549775"/>
            <a:ext cx="581660" cy="553720"/>
          </a:xfrm>
          <a:prstGeom prst="rect">
            <a:avLst/>
          </a:prstGeom>
          <a:solidFill>
            <a:srgbClr val="40404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38900" y="4438015"/>
            <a:ext cx="685800" cy="610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03</a:t>
            </a:r>
          </a:p>
        </p:txBody>
      </p:sp>
      <p:sp>
        <p:nvSpPr>
          <p:cNvPr id="29" name="矩形 28"/>
          <p:cNvSpPr/>
          <p:nvPr/>
        </p:nvSpPr>
        <p:spPr>
          <a:xfrm>
            <a:off x="7392035" y="4372610"/>
            <a:ext cx="4964430" cy="80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网站介绍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 flipH="1">
            <a:off x="7517765" y="4969510"/>
            <a:ext cx="3492500" cy="153888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0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Go with the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2869565" y="1980565"/>
            <a:ext cx="2158365" cy="2158365"/>
          </a:xfrm>
          <a:prstGeom prst="diamond">
            <a:avLst/>
          </a:prstGeom>
          <a:noFill/>
          <a:ln w="444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371725" y="1980565"/>
            <a:ext cx="2158365" cy="2158365"/>
          </a:xfrm>
          <a:prstGeom prst="diamon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126355" y="2437765"/>
            <a:ext cx="4964430" cy="98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组员介绍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 flipH="1">
            <a:off x="5224145" y="3217545"/>
            <a:ext cx="5564505" cy="276999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zh-CN" altLang="en-US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黄逸宏、姚東序、杨舒潮</a:t>
            </a:r>
            <a:endParaRPr lang="en-US" altLang="ko-KR" sz="1800" b="0" dirty="0">
              <a:solidFill>
                <a:srgbClr val="656565"/>
              </a:solidFill>
              <a:effectLst/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61640" y="2406015"/>
            <a:ext cx="1805940" cy="1137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组员介绍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74476" y="3737810"/>
            <a:ext cx="11035962" cy="240405"/>
          </a:xfrm>
          <a:prstGeom prst="roundRect">
            <a:avLst>
              <a:gd name="adj" fmla="val 4935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3835" y="2925403"/>
            <a:ext cx="190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黄逸宏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597191" y="2093930"/>
            <a:ext cx="1310216" cy="1310216"/>
            <a:chOff x="2250831" y="2560320"/>
            <a:chExt cx="745587" cy="745587"/>
          </a:xfrm>
        </p:grpSpPr>
        <p:sp>
          <p:nvSpPr>
            <p:cNvPr id="12" name="泪滴形 11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同心圆 12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997154" y="2938216"/>
            <a:ext cx="190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姚東序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2846" y="4419349"/>
            <a:ext cx="190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在该项目中主要担任后端的实现和部署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44400" y="4419542"/>
            <a:ext cx="190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在该项目中主要担任前台页面和后台管理页面的展示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07230" y="1943871"/>
            <a:ext cx="1419938" cy="1421205"/>
            <a:chOff x="2250831" y="2560320"/>
            <a:chExt cx="745587" cy="745587"/>
          </a:xfrm>
        </p:grpSpPr>
        <p:sp>
          <p:nvSpPr>
            <p:cNvPr id="24" name="泪滴形 23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514749" y="4419349"/>
            <a:ext cx="1902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在该项目中主要担任首页、登录页面的展示和其他功能的优化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457E59A-397D-425A-9AE8-BDA9EAF21747}"/>
              </a:ext>
            </a:extLst>
          </p:cNvPr>
          <p:cNvGrpSpPr/>
          <p:nvPr/>
        </p:nvGrpSpPr>
        <p:grpSpPr>
          <a:xfrm>
            <a:off x="7504024" y="1822575"/>
            <a:ext cx="1527897" cy="1507360"/>
            <a:chOff x="2250831" y="2560320"/>
            <a:chExt cx="745587" cy="745587"/>
          </a:xfrm>
        </p:grpSpPr>
        <p:sp>
          <p:nvSpPr>
            <p:cNvPr id="33" name="泪滴形 32">
              <a:extLst>
                <a:ext uri="{FF2B5EF4-FFF2-40B4-BE49-F238E27FC236}">
                  <a16:creationId xmlns:a16="http://schemas.microsoft.com/office/drawing/2014/main" id="{AF5374CD-49F4-4809-8632-7945AF6D15ED}"/>
                </a:ext>
              </a:extLst>
            </p:cNvPr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同心圆 24">
              <a:extLst>
                <a:ext uri="{FF2B5EF4-FFF2-40B4-BE49-F238E27FC236}">
                  <a16:creationId xmlns:a16="http://schemas.microsoft.com/office/drawing/2014/main" id="{529ABDF2-CD26-48E6-835E-4990D7F90885}"/>
                </a:ext>
              </a:extLst>
            </p:cNvPr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CAE60F9-C9E9-4474-A061-7273589F4C38}"/>
              </a:ext>
            </a:extLst>
          </p:cNvPr>
          <p:cNvSpPr txBox="1"/>
          <p:nvPr/>
        </p:nvSpPr>
        <p:spPr>
          <a:xfrm>
            <a:off x="9417029" y="2976017"/>
            <a:ext cx="190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杨舒潮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5043C8E-1684-423D-830F-74C0E114E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44" y="1991118"/>
            <a:ext cx="1148095" cy="1149780"/>
          </a:xfrm>
          <a:prstGeom prst="rect">
            <a:avLst/>
          </a:prstGeom>
        </p:spPr>
      </p:pic>
      <p:sp>
        <p:nvSpPr>
          <p:cNvPr id="46" name="椭圆 45">
            <a:extLst>
              <a:ext uri="{FF2B5EF4-FFF2-40B4-BE49-F238E27FC236}">
                <a16:creationId xmlns:a16="http://schemas.microsoft.com/office/drawing/2014/main" id="{DE999852-C499-4F5F-85F8-27521D0A5532}"/>
              </a:ext>
            </a:extLst>
          </p:cNvPr>
          <p:cNvSpPr/>
          <p:nvPr/>
        </p:nvSpPr>
        <p:spPr>
          <a:xfrm>
            <a:off x="526141" y="2143748"/>
            <a:ext cx="955321" cy="95532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5A2C32B0-9251-418F-B6CB-D7A20D348B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90" y="2235159"/>
            <a:ext cx="1047016" cy="1047016"/>
          </a:xfrm>
          <a:prstGeom prst="rect">
            <a:avLst/>
          </a:prstGeom>
        </p:spPr>
      </p:pic>
      <p:sp>
        <p:nvSpPr>
          <p:cNvPr id="49" name="椭圆 48">
            <a:extLst>
              <a:ext uri="{FF2B5EF4-FFF2-40B4-BE49-F238E27FC236}">
                <a16:creationId xmlns:a16="http://schemas.microsoft.com/office/drawing/2014/main" id="{D7A28F1B-11AF-40AD-8A8B-3402648C7863}"/>
              </a:ext>
            </a:extLst>
          </p:cNvPr>
          <p:cNvSpPr/>
          <p:nvPr/>
        </p:nvSpPr>
        <p:spPr>
          <a:xfrm>
            <a:off x="7765418" y="2070770"/>
            <a:ext cx="1005107" cy="1005107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4" grpId="0"/>
      <p:bldP spid="18" grpId="0"/>
      <p:bldP spid="22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2869565" y="1980565"/>
            <a:ext cx="2158365" cy="2158365"/>
          </a:xfrm>
          <a:prstGeom prst="diamond">
            <a:avLst/>
          </a:prstGeom>
          <a:noFill/>
          <a:ln w="444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371725" y="1980565"/>
            <a:ext cx="2158365" cy="2158365"/>
          </a:xfrm>
          <a:prstGeom prst="diamon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126355" y="2437765"/>
            <a:ext cx="4964430" cy="98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项目介绍及特色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 flipH="1">
            <a:off x="5224145" y="3217545"/>
            <a:ext cx="5564505" cy="276999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It is not a </a:t>
            </a:r>
            <a:r>
              <a:rPr lang="en-US" altLang="ko-KR" sz="1800" b="0" dirty="0" err="1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mianzi</a:t>
            </a:r>
            <a:r>
              <a:rPr lang="en-US" altLang="ko-KR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 engineering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61640" y="2406015"/>
            <a:ext cx="1805940" cy="10439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项目介绍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35"/>
          <p:cNvGrpSpPr/>
          <p:nvPr/>
        </p:nvGrpSpPr>
        <p:grpSpPr bwMode="auto">
          <a:xfrm>
            <a:off x="688230" y="2313151"/>
            <a:ext cx="10807700" cy="619125"/>
            <a:chOff x="408" y="1537"/>
            <a:chExt cx="6808" cy="39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408" y="1537"/>
              <a:ext cx="6808" cy="3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gray">
            <a:xfrm>
              <a:off x="1679" y="1620"/>
              <a:ext cx="10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图片增删改查</a:t>
              </a:r>
              <a:endPara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gray">
            <a:xfrm>
              <a:off x="2870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gray">
            <a:xfrm>
              <a:off x="3083" y="1614"/>
              <a:ext cx="130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图片属性增删改查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gray">
            <a:xfrm>
              <a:off x="4345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gray">
            <a:xfrm>
              <a:off x="4648" y="1620"/>
              <a:ext cx="10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操作日志查阅</a:t>
              </a:r>
              <a:endPara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gray">
            <a:xfrm>
              <a:off x="5840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gray">
            <a:xfrm>
              <a:off x="6116" y="1620"/>
              <a:ext cx="10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图像管理</a:t>
              </a:r>
              <a:endPara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4"/>
          <p:cNvGrpSpPr/>
          <p:nvPr/>
        </p:nvGrpSpPr>
        <p:grpSpPr bwMode="auto">
          <a:xfrm>
            <a:off x="677118" y="2313150"/>
            <a:ext cx="2054225" cy="619125"/>
            <a:chOff x="404" y="1980"/>
            <a:chExt cx="1294" cy="298"/>
          </a:xfrm>
          <a:solidFill>
            <a:srgbClr val="656565"/>
          </a:solidFill>
        </p:grpSpPr>
        <p:sp>
          <p:nvSpPr>
            <p:cNvPr id="16" name="Rectangle 5"/>
            <p:cNvSpPr>
              <a:spLocks noChangeArrowheads="1"/>
            </p:cNvSpPr>
            <p:nvPr/>
          </p:nvSpPr>
          <p:spPr bwMode="invGray">
            <a:xfrm>
              <a:off x="404" y="1980"/>
              <a:ext cx="1205" cy="2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类别增删改查</a:t>
              </a:r>
              <a:endPara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AutoShape 6"/>
            <p:cNvSpPr>
              <a:spLocks noChangeArrowheads="1"/>
            </p:cNvSpPr>
            <p:nvPr/>
          </p:nvSpPr>
          <p:spPr bwMode="invGray">
            <a:xfrm rot="5400000">
              <a:off x="1568" y="2072"/>
              <a:ext cx="139" cy="1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8" name="AutoShape 17"/>
          <p:cNvCxnSpPr>
            <a:cxnSpLocks noChangeShapeType="1"/>
          </p:cNvCxnSpPr>
          <p:nvPr/>
        </p:nvCxnSpPr>
        <p:spPr bwMode="gray">
          <a:xfrm>
            <a:off x="2145196" y="3678400"/>
            <a:ext cx="866775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8"/>
          <p:cNvCxnSpPr>
            <a:cxnSpLocks noChangeShapeType="1"/>
          </p:cNvCxnSpPr>
          <p:nvPr/>
        </p:nvCxnSpPr>
        <p:spPr bwMode="gray">
          <a:xfrm>
            <a:off x="4365786" y="3678400"/>
            <a:ext cx="876300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19"/>
          <p:cNvCxnSpPr>
            <a:cxnSpLocks noChangeShapeType="1"/>
          </p:cNvCxnSpPr>
          <p:nvPr/>
        </p:nvCxnSpPr>
        <p:spPr bwMode="gray">
          <a:xfrm>
            <a:off x="6687105" y="3678400"/>
            <a:ext cx="828675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AutoShape 13"/>
          <p:cNvSpPr>
            <a:spLocks noChangeArrowheads="1"/>
          </p:cNvSpPr>
          <p:nvPr/>
        </p:nvSpPr>
        <p:spPr bwMode="gray">
          <a:xfrm>
            <a:off x="972812" y="3121187"/>
            <a:ext cx="1114425" cy="111442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AutoShape 14"/>
          <p:cNvSpPr>
            <a:spLocks noChangeArrowheads="1"/>
          </p:cNvSpPr>
          <p:nvPr/>
        </p:nvSpPr>
        <p:spPr bwMode="gray">
          <a:xfrm>
            <a:off x="3100095" y="3121186"/>
            <a:ext cx="1114425" cy="1114425"/>
          </a:xfrm>
          <a:prstGeom prst="diamond">
            <a:avLst/>
          </a:prstGeom>
          <a:solidFill>
            <a:srgbClr val="404040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gray">
          <a:xfrm>
            <a:off x="5407128" y="3121186"/>
            <a:ext cx="1114425" cy="1114425"/>
          </a:xfrm>
          <a:prstGeom prst="diamond">
            <a:avLst/>
          </a:prstGeom>
          <a:solidFill>
            <a:srgbClr val="404040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AutoShape 16"/>
          <p:cNvSpPr>
            <a:spLocks noChangeArrowheads="1"/>
          </p:cNvSpPr>
          <p:nvPr/>
        </p:nvSpPr>
        <p:spPr bwMode="gray">
          <a:xfrm>
            <a:off x="7669246" y="3121186"/>
            <a:ext cx="1114425" cy="1114425"/>
          </a:xfrm>
          <a:prstGeom prst="diamond">
            <a:avLst/>
          </a:prstGeom>
          <a:solidFill>
            <a:srgbClr val="404040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AutoShape 19"/>
          <p:cNvCxnSpPr>
            <a:cxnSpLocks noChangeShapeType="1"/>
          </p:cNvCxnSpPr>
          <p:nvPr/>
        </p:nvCxnSpPr>
        <p:spPr bwMode="gray">
          <a:xfrm>
            <a:off x="8975756" y="3678400"/>
            <a:ext cx="828675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AutoShape 16"/>
          <p:cNvSpPr>
            <a:spLocks noChangeArrowheads="1"/>
          </p:cNvSpPr>
          <p:nvPr/>
        </p:nvSpPr>
        <p:spPr bwMode="gray">
          <a:xfrm>
            <a:off x="9948539" y="3121186"/>
            <a:ext cx="1114425" cy="1114425"/>
          </a:xfrm>
          <a:prstGeom prst="diamond">
            <a:avLst/>
          </a:prstGeom>
          <a:solidFill>
            <a:srgbClr val="404040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ME</a:t>
            </a:r>
            <a:endParaRPr lang="zh-CN" altLang="en-US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24" grpId="0" bldLvl="0" animBg="1"/>
      <p:bldP spid="3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项目特色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053652" y="3774894"/>
            <a:ext cx="99747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039365" y="2931932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425127" y="2817631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535855" y="2006815"/>
            <a:ext cx="642938" cy="642938"/>
          </a:xfrm>
          <a:prstGeom prst="ellipse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25127" y="1896087"/>
            <a:ext cx="864394" cy="864394"/>
            <a:chOff x="857250" y="1893093"/>
            <a:chExt cx="864394" cy="864394"/>
          </a:xfrm>
        </p:grpSpPr>
        <p:sp>
          <p:nvSpPr>
            <p:cNvPr id="11" name="弧形 10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00249" y="1912785"/>
            <a:ext cx="294323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图片广场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使得用户对该项目有更加直观的认识，提高用户体验感。</a:t>
            </a: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460971" y="3791593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flipV="1">
            <a:off x="2382390" y="4576245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793022" y="4916735"/>
            <a:ext cx="642938" cy="642938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682294" y="4806007"/>
            <a:ext cx="864394" cy="864394"/>
            <a:chOff x="857250" y="1893093"/>
            <a:chExt cx="864394" cy="864394"/>
          </a:xfrm>
        </p:grpSpPr>
        <p:sp>
          <p:nvSpPr>
            <p:cNvPr id="18" name="弧形 17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657416" y="4809634"/>
            <a:ext cx="294323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文件夹存储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模仿了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本地文件夹，对用户的图像类别进行增删改查。</a:t>
            </a: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6176498" y="2931932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562260" y="2817631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672988" y="2006815"/>
            <a:ext cx="642938" cy="642938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562260" y="1896087"/>
            <a:ext cx="864394" cy="864394"/>
            <a:chOff x="857250" y="1893093"/>
            <a:chExt cx="864394" cy="864394"/>
          </a:xfrm>
        </p:grpSpPr>
        <p:sp>
          <p:nvSpPr>
            <p:cNvPr id="25" name="弧形 24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7537381" y="1912785"/>
            <a:ext cx="31187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模糊搜索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基于图片名称及属性的模糊搜索，告别繁纷复杂的条件查询。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7598104" y="3791593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 flipV="1">
            <a:off x="7519523" y="4576245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930155" y="4916735"/>
            <a:ext cx="642938" cy="642938"/>
          </a:xfrm>
          <a:prstGeom prst="ellipse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19427" y="4806007"/>
            <a:ext cx="864394" cy="864394"/>
            <a:chOff x="857250" y="1893093"/>
            <a:chExt cx="864394" cy="864394"/>
          </a:xfrm>
        </p:grpSpPr>
        <p:sp>
          <p:nvSpPr>
            <p:cNvPr id="32" name="弧形 31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9342D95-FA05-4322-BED9-74719603E9F8}"/>
              </a:ext>
            </a:extLst>
          </p:cNvPr>
          <p:cNvSpPr txBox="1"/>
          <p:nvPr/>
        </p:nvSpPr>
        <p:spPr>
          <a:xfrm>
            <a:off x="7982799" y="4995339"/>
            <a:ext cx="310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图片审阅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全新的图片浏览方式，让体验者焕然一新。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3" grpId="0"/>
      <p:bldP spid="15" grpId="0" bldLvl="0" animBg="1"/>
      <p:bldP spid="16" grpId="0" bldLvl="0" animBg="1"/>
      <p:bldP spid="20" grpId="0"/>
      <p:bldP spid="22" grpId="0" bldLvl="0" animBg="1"/>
      <p:bldP spid="23" grpId="0" bldLvl="0" animBg="1"/>
      <p:bldP spid="27" grpId="0"/>
      <p:bldP spid="29" grpId="0" bldLvl="0" animBg="1"/>
      <p:bldP spid="30" grpId="0" bldLvl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2869565" y="1980565"/>
            <a:ext cx="2158365" cy="2158365"/>
          </a:xfrm>
          <a:prstGeom prst="diamond">
            <a:avLst/>
          </a:prstGeom>
          <a:noFill/>
          <a:ln w="444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371725" y="1980565"/>
            <a:ext cx="2158365" cy="2158365"/>
          </a:xfrm>
          <a:prstGeom prst="diamon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126355" y="2437765"/>
            <a:ext cx="4964430" cy="98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网页介绍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 flipH="1">
            <a:off x="5224145" y="3217545"/>
            <a:ext cx="5564505" cy="276999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800" b="0" dirty="0">
                <a:solidFill>
                  <a:srgbClr val="656565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Go with the steps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20365" y="2437765"/>
            <a:ext cx="1805940" cy="10439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网页介绍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4925" y="1526934"/>
            <a:ext cx="147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en-US" altLang="zh-CN" sz="36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925" y="4979449"/>
            <a:ext cx="147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登录</a:t>
            </a:r>
            <a:endParaRPr lang="en-US" altLang="zh-CN" sz="36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4925" y="2107297"/>
            <a:ext cx="147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个人账户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04925" y="5565527"/>
            <a:ext cx="147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自动登录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7675" y="1558925"/>
            <a:ext cx="857250" cy="85725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47675" y="4987925"/>
            <a:ext cx="857250" cy="8572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669455" y="1807550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700738" y="5236550"/>
            <a:ext cx="351123" cy="360000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81300" y="1594321"/>
            <a:ext cx="2889720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每一个用户拥有自己私人账号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便于生成路径之后查看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61780" y="5085129"/>
            <a:ext cx="2889720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使用了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cookie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机制，已登录的用户不再进行繁杂的登录操作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媒体2">
            <a:hlinkClick r:id="" action="ppaction://media"/>
            <a:extLst>
              <a:ext uri="{FF2B5EF4-FFF2-40B4-BE49-F238E27FC236}">
                <a16:creationId xmlns:a16="http://schemas.microsoft.com/office/drawing/2014/main" id="{02679BA5-31E1-44E1-8B4E-D4340DE65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6421" y="2636669"/>
            <a:ext cx="5761608" cy="26981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1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6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6" grpId="0"/>
      <p:bldP spid="9" grpId="0"/>
      <p:bldP spid="10" grpId="0"/>
      <p:bldP spid="13" grpId="0"/>
      <p:bldP spid="17" grpId="0" bldLvl="0" animBg="1"/>
      <p:bldP spid="19" grpId="0" bldLvl="0" animBg="1"/>
      <p:bldP spid="20" grpId="0" bldLvl="0" animBg="1"/>
      <p:bldP spid="22" grpId="0" bldLvl="0" animBg="1"/>
      <p:bldP spid="24" grpId="0"/>
      <p:bldP spid="27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Microsoft Office PowerPoint</Application>
  <PresentationFormat>宽屏</PresentationFormat>
  <Paragraphs>129</Paragraphs>
  <Slides>17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黑体</vt:lpstr>
      <vt:lpstr>华文中宋</vt:lpstr>
      <vt:lpstr>微软雅黑</vt:lpstr>
      <vt:lpstr>Arial</vt:lpstr>
      <vt:lpstr>Calibri</vt:lpstr>
      <vt:lpstr>Calibri Light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灰色商务</dc:title>
  <dc:creator>第一PPT</dc:creator>
  <cp:keywords>www.1ppt.com</cp:keywords>
  <cp:lastModifiedBy>東序 姚</cp:lastModifiedBy>
  <cp:revision>154</cp:revision>
  <dcterms:created xsi:type="dcterms:W3CDTF">2017-03-03T07:55:00Z</dcterms:created>
  <dcterms:modified xsi:type="dcterms:W3CDTF">2019-12-23T01:41:37Z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